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6858000" cx="9144000"/>
  <p:notesSz cx="6858000" cy="9144000"/>
  <p:embeddedFontLst>
    <p:embeddedFont>
      <p:font typeface="Permanent Marker"/>
      <p:regular r:id="rId44"/>
    </p:embeddedFont>
    <p:embeddedFont>
      <p:font typeface="Century Schoolbook"/>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9" roundtripDataSignature="AMtx7miAdWPoofQkG7tWIWOpb06bN3lX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B00F87E-7D6B-42DA-8ACB-5E77184EC5DD}">
  <a:tblStyle styleId="{6B00F87E-7D6B-42DA-8ACB-5E77184EC5D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PermanentMarker-regular.fntdata"/><Relationship Id="rId43" Type="http://schemas.openxmlformats.org/officeDocument/2006/relationships/slide" Target="slides/slide37.xml"/><Relationship Id="rId46" Type="http://schemas.openxmlformats.org/officeDocument/2006/relationships/font" Target="fonts/CenturySchoolbook-bold.fntdata"/><Relationship Id="rId45" Type="http://schemas.openxmlformats.org/officeDocument/2006/relationships/font" Target="fonts/CenturySchoolbook-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CenturySchoolbook-boldItalic.fntdata"/><Relationship Id="rId47" Type="http://schemas.openxmlformats.org/officeDocument/2006/relationships/font" Target="fonts/CenturySchoolbook-italic.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35" name="Google Shape;13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42" name="Google Shape;14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48" name="Google Shape;14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54" name="Google Shape;15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60" name="Google Shape;160;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67" name="Google Shape;167;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4" name="Google Shape;174;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81" name="Google Shape;18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88" name="Google Shape;18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95" name="Google Shape;19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02555a6ed2_0_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02555a6ed2_0_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03" name="Google Shape;203;g202555a6ed2_0_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t>Skip slide for current freshman</a:t>
            </a:r>
            <a:endParaRPr/>
          </a:p>
        </p:txBody>
      </p:sp>
      <p:sp>
        <p:nvSpPr>
          <p:cNvPr id="211" name="Google Shape;211;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17" name="Google Shape;21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t>Joe Speaks here</a:t>
            </a:r>
            <a:endParaRPr/>
          </a:p>
        </p:txBody>
      </p:sp>
      <p:sp>
        <p:nvSpPr>
          <p:cNvPr id="224" name="Google Shape;22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37" name="Google Shape;23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43" name="Google Shape;24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0" name="Google Shape;250;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6" name="Google Shape;256;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62" name="Google Shape;26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4" name="Google Shape;8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1" name="Google Shape;271;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7" name="Google Shape;277;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3" name="Google Shape;283;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9" name="Google Shape;289;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5" name="Google Shape;295;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1" name="Google Shape;301;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07" name="Google Shape;30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14" name="Google Shape;31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91" name="Google Shape;91;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a7fedcbeb4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a7fedcbeb4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2" name="Google Shape;102;g3a7fedcbeb4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8" name="Google Shape;10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a7fedcbeb4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a7fedcbeb4_0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6" name="Google Shape;116;g3a7fedcbeb4_0_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3" name="Google Shape;123;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29" name="Google Shape;12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13" name="Shape 13"/>
        <p:cNvGrpSpPr/>
        <p:nvPr/>
      </p:nvGrpSpPr>
      <p:grpSpPr>
        <a:xfrm>
          <a:off x="0" y="0"/>
          <a:ext cx="0" cy="0"/>
          <a:chOff x="0" y="0"/>
          <a:chExt cx="0" cy="0"/>
        </a:xfrm>
      </p:grpSpPr>
      <p:sp>
        <p:nvSpPr>
          <p:cNvPr id="14" name="Google Shape;14;p29"/>
          <p:cNvSpPr txBox="1"/>
          <p:nvPr>
            <p:ph type="title"/>
          </p:nvPr>
        </p:nvSpPr>
        <p:spPr>
          <a:xfrm>
            <a:off x="457200" y="90489"/>
            <a:ext cx="8229600" cy="1509712"/>
          </a:xfrm>
          <a:prstGeom prst="rect">
            <a:avLst/>
          </a:prstGeom>
          <a:noFill/>
          <a:ln>
            <a:noFill/>
          </a:ln>
        </p:spPr>
        <p:txBody>
          <a:bodyPr anchorCtr="0" anchor="ctr" bIns="50800" lIns="50800" spcFirstLastPara="1" rIns="91425" wrap="square" tIns="508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 name="Google Shape;15;p29"/>
          <p:cNvSpPr txBox="1"/>
          <p:nvPr>
            <p:ph idx="1" type="body"/>
          </p:nvPr>
        </p:nvSpPr>
        <p:spPr>
          <a:xfrm>
            <a:off x="457200" y="1600200"/>
            <a:ext cx="8229600" cy="5257800"/>
          </a:xfrm>
          <a:prstGeom prst="rect">
            <a:avLst/>
          </a:prstGeom>
          <a:noFill/>
          <a:ln>
            <a:noFill/>
          </a:ln>
        </p:spPr>
        <p:txBody>
          <a:bodyPr anchorCtr="0" anchor="t" bIns="50800" lIns="50800" spcFirstLastPara="1" rIns="91425" wrap="square" tIns="50800">
            <a:noAutofit/>
          </a:bodyPr>
          <a:lstStyle>
            <a:lvl1pPr indent="-342900" lvl="0" marL="457200" algn="l">
              <a:lnSpc>
                <a:spcPct val="100000"/>
              </a:lnSpc>
              <a:spcBef>
                <a:spcPts val="800"/>
              </a:spcBef>
              <a:spcAft>
                <a:spcPts val="0"/>
              </a:spcAft>
              <a:buSzPts val="1800"/>
              <a:buChar char="•"/>
              <a:defRPr/>
            </a:lvl1pPr>
            <a:lvl2pPr indent="-342900" lvl="1" marL="914400" algn="l">
              <a:lnSpc>
                <a:spcPct val="100000"/>
              </a:lnSpc>
              <a:spcBef>
                <a:spcPts val="7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6" name="Google Shape;16;p29"/>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54" name="Shape 54"/>
        <p:cNvGrpSpPr/>
        <p:nvPr/>
      </p:nvGrpSpPr>
      <p:grpSpPr>
        <a:xfrm>
          <a:off x="0" y="0"/>
          <a:ext cx="0" cy="0"/>
          <a:chOff x="0" y="0"/>
          <a:chExt cx="0" cy="0"/>
        </a:xfrm>
      </p:grpSpPr>
      <p:sp>
        <p:nvSpPr>
          <p:cNvPr id="55" name="Google Shape;55;p38"/>
          <p:cNvSpPr txBox="1"/>
          <p:nvPr>
            <p:ph type="title"/>
          </p:nvPr>
        </p:nvSpPr>
        <p:spPr>
          <a:xfrm>
            <a:off x="1792288" y="4800601"/>
            <a:ext cx="5486400" cy="566738"/>
          </a:xfrm>
          <a:prstGeom prst="rect">
            <a:avLst/>
          </a:prstGeom>
          <a:noFill/>
          <a:ln>
            <a:noFill/>
          </a:ln>
        </p:spPr>
        <p:txBody>
          <a:bodyPr anchorCtr="0" anchor="b" bIns="50800" lIns="50800" spcFirstLastPara="1" rIns="91425" wrap="square" tIns="508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6" name="Google Shape;56;p38"/>
          <p:cNvSpPr/>
          <p:nvPr>
            <p:ph idx="2" type="pic"/>
          </p:nvPr>
        </p:nvSpPr>
        <p:spPr>
          <a:xfrm>
            <a:off x="1792288" y="612775"/>
            <a:ext cx="5486400" cy="4114800"/>
          </a:xfrm>
          <a:prstGeom prst="rect">
            <a:avLst/>
          </a:prstGeom>
          <a:noFill/>
          <a:ln>
            <a:noFill/>
          </a:ln>
        </p:spPr>
      </p:sp>
      <p:sp>
        <p:nvSpPr>
          <p:cNvPr id="57" name="Google Shape;57;p38"/>
          <p:cNvSpPr txBox="1"/>
          <p:nvPr>
            <p:ph idx="1" type="body"/>
          </p:nvPr>
        </p:nvSpPr>
        <p:spPr>
          <a:xfrm>
            <a:off x="1792288" y="5367339"/>
            <a:ext cx="5486400" cy="804862"/>
          </a:xfrm>
          <a:prstGeom prst="rect">
            <a:avLst/>
          </a:prstGeom>
          <a:noFill/>
          <a:ln>
            <a:noFill/>
          </a:ln>
        </p:spPr>
        <p:txBody>
          <a:bodyPr anchorCtr="0" anchor="t" bIns="50800" lIns="50800" spcFirstLastPara="1" rIns="91425" wrap="square" tIns="50800">
            <a:noAutofit/>
          </a:bodyPr>
          <a:lstStyle>
            <a:lvl1pPr indent="-228600" lvl="0" marL="457200" algn="l">
              <a:lnSpc>
                <a:spcPct val="100000"/>
              </a:lnSpc>
              <a:spcBef>
                <a:spcPts val="800"/>
              </a:spcBef>
              <a:spcAft>
                <a:spcPts val="0"/>
              </a:spcAft>
              <a:buSzPts val="1400"/>
              <a:buNone/>
              <a:defRPr sz="1400"/>
            </a:lvl1pPr>
            <a:lvl2pPr indent="-228600" lvl="1" marL="914400" algn="l">
              <a:lnSpc>
                <a:spcPct val="100000"/>
              </a:lnSpc>
              <a:spcBef>
                <a:spcPts val="700"/>
              </a:spcBef>
              <a:spcAft>
                <a:spcPts val="0"/>
              </a:spcAft>
              <a:buSzPts val="1200"/>
              <a:buNone/>
              <a:defRPr sz="1200"/>
            </a:lvl2pPr>
            <a:lvl3pPr indent="-228600" lvl="2" marL="1371600" algn="l">
              <a:lnSpc>
                <a:spcPct val="100000"/>
              </a:lnSpc>
              <a:spcBef>
                <a:spcPts val="6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58" name="Google Shape;58;p38"/>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59" name="Shape 59"/>
        <p:cNvGrpSpPr/>
        <p:nvPr/>
      </p:nvGrpSpPr>
      <p:grpSpPr>
        <a:xfrm>
          <a:off x="0" y="0"/>
          <a:ext cx="0" cy="0"/>
          <a:chOff x="0" y="0"/>
          <a:chExt cx="0" cy="0"/>
        </a:xfrm>
      </p:grpSpPr>
      <p:sp>
        <p:nvSpPr>
          <p:cNvPr id="60" name="Google Shape;60;p39"/>
          <p:cNvSpPr txBox="1"/>
          <p:nvPr>
            <p:ph type="title"/>
          </p:nvPr>
        </p:nvSpPr>
        <p:spPr>
          <a:xfrm>
            <a:off x="457200" y="90489"/>
            <a:ext cx="8229600" cy="1509712"/>
          </a:xfrm>
          <a:prstGeom prst="rect">
            <a:avLst/>
          </a:prstGeom>
          <a:noFill/>
          <a:ln>
            <a:noFill/>
          </a:ln>
        </p:spPr>
        <p:txBody>
          <a:bodyPr anchorCtr="0" anchor="ctr" bIns="50800" lIns="50800" spcFirstLastPara="1" rIns="91425" wrap="square" tIns="508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1" name="Google Shape;61;p39"/>
          <p:cNvSpPr txBox="1"/>
          <p:nvPr>
            <p:ph idx="1" type="body"/>
          </p:nvPr>
        </p:nvSpPr>
        <p:spPr>
          <a:xfrm rot="5400000">
            <a:off x="1943100" y="114300"/>
            <a:ext cx="5257800" cy="8229600"/>
          </a:xfrm>
          <a:prstGeom prst="rect">
            <a:avLst/>
          </a:prstGeom>
          <a:noFill/>
          <a:ln>
            <a:noFill/>
          </a:ln>
        </p:spPr>
        <p:txBody>
          <a:bodyPr anchorCtr="0" anchor="t" bIns="50800" lIns="50800" spcFirstLastPara="1" rIns="91425" wrap="square" tIns="50800">
            <a:noAutofit/>
          </a:bodyPr>
          <a:lstStyle>
            <a:lvl1pPr indent="-342900" lvl="0" marL="457200" algn="l">
              <a:lnSpc>
                <a:spcPct val="100000"/>
              </a:lnSpc>
              <a:spcBef>
                <a:spcPts val="800"/>
              </a:spcBef>
              <a:spcAft>
                <a:spcPts val="0"/>
              </a:spcAft>
              <a:buSzPts val="1800"/>
              <a:buChar char="•"/>
              <a:defRPr/>
            </a:lvl1pPr>
            <a:lvl2pPr indent="-342900" lvl="1" marL="914400" algn="l">
              <a:lnSpc>
                <a:spcPct val="100000"/>
              </a:lnSpc>
              <a:spcBef>
                <a:spcPts val="7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62" name="Google Shape;62;p39"/>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63" name="Shape 63"/>
        <p:cNvGrpSpPr/>
        <p:nvPr/>
      </p:nvGrpSpPr>
      <p:grpSpPr>
        <a:xfrm>
          <a:off x="0" y="0"/>
          <a:ext cx="0" cy="0"/>
          <a:chOff x="0" y="0"/>
          <a:chExt cx="0" cy="0"/>
        </a:xfrm>
      </p:grpSpPr>
      <p:sp>
        <p:nvSpPr>
          <p:cNvPr id="64" name="Google Shape;64;p40"/>
          <p:cNvSpPr txBox="1"/>
          <p:nvPr>
            <p:ph type="title"/>
          </p:nvPr>
        </p:nvSpPr>
        <p:spPr>
          <a:xfrm rot="5400000">
            <a:off x="4274344" y="2445545"/>
            <a:ext cx="6767512" cy="2057400"/>
          </a:xfrm>
          <a:prstGeom prst="rect">
            <a:avLst/>
          </a:prstGeom>
          <a:noFill/>
          <a:ln>
            <a:noFill/>
          </a:ln>
        </p:spPr>
        <p:txBody>
          <a:bodyPr anchorCtr="0" anchor="ctr" bIns="50800" lIns="50800" spcFirstLastPara="1" rIns="91425" wrap="square" tIns="508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5" name="Google Shape;65;p40"/>
          <p:cNvSpPr txBox="1"/>
          <p:nvPr>
            <p:ph idx="1" type="body"/>
          </p:nvPr>
        </p:nvSpPr>
        <p:spPr>
          <a:xfrm rot="5400000">
            <a:off x="83344" y="464345"/>
            <a:ext cx="6767512" cy="6019800"/>
          </a:xfrm>
          <a:prstGeom prst="rect">
            <a:avLst/>
          </a:prstGeom>
          <a:noFill/>
          <a:ln>
            <a:noFill/>
          </a:ln>
        </p:spPr>
        <p:txBody>
          <a:bodyPr anchorCtr="0" anchor="t" bIns="50800" lIns="50800" spcFirstLastPara="1" rIns="91425" wrap="square" tIns="50800">
            <a:noAutofit/>
          </a:bodyPr>
          <a:lstStyle>
            <a:lvl1pPr indent="-342900" lvl="0" marL="457200" algn="l">
              <a:lnSpc>
                <a:spcPct val="100000"/>
              </a:lnSpc>
              <a:spcBef>
                <a:spcPts val="800"/>
              </a:spcBef>
              <a:spcAft>
                <a:spcPts val="0"/>
              </a:spcAft>
              <a:buSzPts val="1800"/>
              <a:buChar char="•"/>
              <a:defRPr/>
            </a:lvl1pPr>
            <a:lvl2pPr indent="-342900" lvl="1" marL="914400" algn="l">
              <a:lnSpc>
                <a:spcPct val="100000"/>
              </a:lnSpc>
              <a:spcBef>
                <a:spcPts val="7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66" name="Google Shape;66;p40"/>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spTree>
      <p:nvGrpSpPr>
        <p:cNvPr id="17" name="Shape 17"/>
        <p:cNvGrpSpPr/>
        <p:nvPr/>
      </p:nvGrpSpPr>
      <p:grpSpPr>
        <a:xfrm>
          <a:off x="0" y="0"/>
          <a:ext cx="0" cy="0"/>
          <a:chOff x="0" y="0"/>
          <a:chExt cx="0" cy="0"/>
        </a:xfrm>
      </p:grpSpPr>
      <p:sp>
        <p:nvSpPr>
          <p:cNvPr id="18" name="Google Shape;18;p30"/>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800"/>
              <a:buFont typeface="Calibri"/>
              <a:buNone/>
              <a:defRPr/>
            </a:lvl1pPr>
            <a:lvl2pPr lvl="1" algn="ctr">
              <a:lnSpc>
                <a:spcPct val="100000"/>
              </a:lnSpc>
              <a:spcBef>
                <a:spcPts val="0"/>
              </a:spcBef>
              <a:spcAft>
                <a:spcPts val="0"/>
              </a:spcAft>
              <a:buClr>
                <a:schemeClr val="dk1"/>
              </a:buClr>
              <a:buSzPts val="2800"/>
              <a:buFont typeface="Calibri"/>
              <a:buNone/>
              <a:defRPr/>
            </a:lvl2pPr>
            <a:lvl3pPr lvl="2" algn="ctr">
              <a:lnSpc>
                <a:spcPct val="100000"/>
              </a:lnSpc>
              <a:spcBef>
                <a:spcPts val="0"/>
              </a:spcBef>
              <a:spcAft>
                <a:spcPts val="0"/>
              </a:spcAft>
              <a:buClr>
                <a:schemeClr val="dk1"/>
              </a:buClr>
              <a:buSzPts val="2800"/>
              <a:buFont typeface="Calibri"/>
              <a:buNone/>
              <a:defRPr/>
            </a:lvl3pPr>
            <a:lvl4pPr lvl="3" algn="ctr">
              <a:lnSpc>
                <a:spcPct val="100000"/>
              </a:lnSpc>
              <a:spcBef>
                <a:spcPts val="0"/>
              </a:spcBef>
              <a:spcAft>
                <a:spcPts val="0"/>
              </a:spcAft>
              <a:buClr>
                <a:schemeClr val="dk1"/>
              </a:buClr>
              <a:buSzPts val="2800"/>
              <a:buFont typeface="Calibri"/>
              <a:buNone/>
              <a:defRPr/>
            </a:lvl4pPr>
            <a:lvl5pPr lvl="4" algn="ctr">
              <a:lnSpc>
                <a:spcPct val="100000"/>
              </a:lnSpc>
              <a:spcBef>
                <a:spcPts val="0"/>
              </a:spcBef>
              <a:spcAft>
                <a:spcPts val="0"/>
              </a:spcAft>
              <a:buClr>
                <a:schemeClr val="dk1"/>
              </a:buClr>
              <a:buSzPts val="2800"/>
              <a:buFont typeface="Calibri"/>
              <a:buNone/>
              <a:defRPr/>
            </a:lvl5pPr>
            <a:lvl6pPr lvl="5" algn="ctr">
              <a:lnSpc>
                <a:spcPct val="100000"/>
              </a:lnSpc>
              <a:spcBef>
                <a:spcPts val="0"/>
              </a:spcBef>
              <a:spcAft>
                <a:spcPts val="0"/>
              </a:spcAft>
              <a:buClr>
                <a:schemeClr val="dk1"/>
              </a:buClr>
              <a:buSzPts val="2800"/>
              <a:buFont typeface="Calibri"/>
              <a:buNone/>
              <a:defRPr/>
            </a:lvl6pPr>
            <a:lvl7pPr lvl="6" algn="ctr">
              <a:lnSpc>
                <a:spcPct val="100000"/>
              </a:lnSpc>
              <a:spcBef>
                <a:spcPts val="0"/>
              </a:spcBef>
              <a:spcAft>
                <a:spcPts val="0"/>
              </a:spcAft>
              <a:buClr>
                <a:schemeClr val="dk1"/>
              </a:buClr>
              <a:buSzPts val="2800"/>
              <a:buFont typeface="Calibri"/>
              <a:buNone/>
              <a:defRPr/>
            </a:lvl7pPr>
            <a:lvl8pPr lvl="7" algn="ctr">
              <a:lnSpc>
                <a:spcPct val="100000"/>
              </a:lnSpc>
              <a:spcBef>
                <a:spcPts val="0"/>
              </a:spcBef>
              <a:spcAft>
                <a:spcPts val="0"/>
              </a:spcAft>
              <a:buClr>
                <a:schemeClr val="dk1"/>
              </a:buClr>
              <a:buSzPts val="2800"/>
              <a:buFont typeface="Calibri"/>
              <a:buNone/>
              <a:defRPr/>
            </a:lvl8pPr>
            <a:lvl9pPr lvl="8" algn="ctr">
              <a:lnSpc>
                <a:spcPct val="100000"/>
              </a:lnSpc>
              <a:spcBef>
                <a:spcPts val="0"/>
              </a:spcBef>
              <a:spcAft>
                <a:spcPts val="0"/>
              </a:spcAft>
              <a:buClr>
                <a:schemeClr val="dk1"/>
              </a:buClr>
              <a:buSzPts val="2800"/>
              <a:buFont typeface="Calibri"/>
              <a:buNone/>
              <a:defRPr/>
            </a:lvl9pPr>
          </a:lstStyle>
          <a:p/>
        </p:txBody>
      </p:sp>
      <p:sp>
        <p:nvSpPr>
          <p:cNvPr id="19" name="Google Shape;19;p3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20" name="Google Shape;20;p3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21" name="Shape 21"/>
        <p:cNvGrpSpPr/>
        <p:nvPr/>
      </p:nvGrpSpPr>
      <p:grpSpPr>
        <a:xfrm>
          <a:off x="0" y="0"/>
          <a:ext cx="0" cy="0"/>
          <a:chOff x="0" y="0"/>
          <a:chExt cx="0" cy="0"/>
        </a:xfrm>
      </p:grpSpPr>
      <p:sp>
        <p:nvSpPr>
          <p:cNvPr id="22" name="Google Shape;22;p31"/>
          <p:cNvSpPr txBox="1"/>
          <p:nvPr>
            <p:ph type="title"/>
          </p:nvPr>
        </p:nvSpPr>
        <p:spPr>
          <a:xfrm>
            <a:off x="457200" y="90489"/>
            <a:ext cx="8229600" cy="1509712"/>
          </a:xfrm>
          <a:prstGeom prst="rect">
            <a:avLst/>
          </a:prstGeom>
          <a:noFill/>
          <a:ln>
            <a:noFill/>
          </a:ln>
        </p:spPr>
        <p:txBody>
          <a:bodyPr anchorCtr="0" anchor="ctr" bIns="50800" lIns="50800" spcFirstLastPara="1" rIns="91425" wrap="square" tIns="508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31"/>
          <p:cNvSpPr txBox="1"/>
          <p:nvPr>
            <p:ph idx="1" type="body"/>
          </p:nvPr>
        </p:nvSpPr>
        <p:spPr>
          <a:xfrm>
            <a:off x="457200" y="1600200"/>
            <a:ext cx="4038600" cy="5257800"/>
          </a:xfrm>
          <a:prstGeom prst="rect">
            <a:avLst/>
          </a:prstGeom>
          <a:noFill/>
          <a:ln>
            <a:noFill/>
          </a:ln>
        </p:spPr>
        <p:txBody>
          <a:bodyPr anchorCtr="0" anchor="t" bIns="50800" lIns="50800" spcFirstLastPara="1" rIns="91425" wrap="square" tIns="50800">
            <a:noAutofit/>
          </a:bodyPr>
          <a:lstStyle>
            <a:lvl1pPr indent="-406400" lvl="0" marL="457200" algn="l">
              <a:lnSpc>
                <a:spcPct val="100000"/>
              </a:lnSpc>
              <a:spcBef>
                <a:spcPts val="800"/>
              </a:spcBef>
              <a:spcAft>
                <a:spcPts val="0"/>
              </a:spcAft>
              <a:buSzPts val="2800"/>
              <a:buChar char="•"/>
              <a:defRPr sz="2800"/>
            </a:lvl1pPr>
            <a:lvl2pPr indent="-381000" lvl="1" marL="914400" algn="l">
              <a:lnSpc>
                <a:spcPct val="100000"/>
              </a:lnSpc>
              <a:spcBef>
                <a:spcPts val="700"/>
              </a:spcBef>
              <a:spcAft>
                <a:spcPts val="0"/>
              </a:spcAft>
              <a:buSzPts val="2400"/>
              <a:buChar char="–"/>
              <a:defRPr sz="2400"/>
            </a:lvl2pPr>
            <a:lvl3pPr indent="-355600" lvl="2" marL="1371600" algn="l">
              <a:lnSpc>
                <a:spcPct val="100000"/>
              </a:lnSpc>
              <a:spcBef>
                <a:spcPts val="600"/>
              </a:spcBef>
              <a:spcAft>
                <a:spcPts val="0"/>
              </a:spcAft>
              <a:buSzPts val="2000"/>
              <a:buChar char="•"/>
              <a:defRPr sz="2000"/>
            </a:lvl3pPr>
            <a:lvl4pPr indent="-342900" lvl="3" marL="1828800" algn="l">
              <a:lnSpc>
                <a:spcPct val="100000"/>
              </a:lnSpc>
              <a:spcBef>
                <a:spcPts val="500"/>
              </a:spcBef>
              <a:spcAft>
                <a:spcPts val="0"/>
              </a:spcAft>
              <a:buSzPts val="1800"/>
              <a:buChar char="–"/>
              <a:defRPr sz="1800"/>
            </a:lvl4pPr>
            <a:lvl5pPr indent="-342900" lvl="4" marL="2286000" algn="l">
              <a:lnSpc>
                <a:spcPct val="100000"/>
              </a:lnSpc>
              <a:spcBef>
                <a:spcPts val="500"/>
              </a:spcBef>
              <a:spcAft>
                <a:spcPts val="0"/>
              </a:spcAft>
              <a:buSzPts val="1800"/>
              <a:buChar char="»"/>
              <a:defRPr sz="1800"/>
            </a:lvl5pPr>
            <a:lvl6pPr indent="-342900" lvl="5" marL="2743200" algn="l">
              <a:lnSpc>
                <a:spcPct val="100000"/>
              </a:lnSpc>
              <a:spcBef>
                <a:spcPts val="500"/>
              </a:spcBef>
              <a:spcAft>
                <a:spcPts val="0"/>
              </a:spcAft>
              <a:buSzPts val="1800"/>
              <a:buChar char="»"/>
              <a:defRPr sz="1800"/>
            </a:lvl6pPr>
            <a:lvl7pPr indent="-342900" lvl="6" marL="3200400" algn="l">
              <a:lnSpc>
                <a:spcPct val="100000"/>
              </a:lnSpc>
              <a:spcBef>
                <a:spcPts val="500"/>
              </a:spcBef>
              <a:spcAft>
                <a:spcPts val="0"/>
              </a:spcAft>
              <a:buSzPts val="1800"/>
              <a:buChar char="»"/>
              <a:defRPr sz="1800"/>
            </a:lvl7pPr>
            <a:lvl8pPr indent="-342900" lvl="7" marL="3657600" algn="l">
              <a:lnSpc>
                <a:spcPct val="100000"/>
              </a:lnSpc>
              <a:spcBef>
                <a:spcPts val="500"/>
              </a:spcBef>
              <a:spcAft>
                <a:spcPts val="0"/>
              </a:spcAft>
              <a:buSzPts val="1800"/>
              <a:buChar char="»"/>
              <a:defRPr sz="1800"/>
            </a:lvl8pPr>
            <a:lvl9pPr indent="-342900" lvl="8" marL="4114800" algn="l">
              <a:lnSpc>
                <a:spcPct val="100000"/>
              </a:lnSpc>
              <a:spcBef>
                <a:spcPts val="500"/>
              </a:spcBef>
              <a:spcAft>
                <a:spcPts val="0"/>
              </a:spcAft>
              <a:buSzPts val="1800"/>
              <a:buChar char="»"/>
              <a:defRPr sz="1800"/>
            </a:lvl9pPr>
          </a:lstStyle>
          <a:p/>
        </p:txBody>
      </p:sp>
      <p:sp>
        <p:nvSpPr>
          <p:cNvPr id="24" name="Google Shape;24;p31"/>
          <p:cNvSpPr txBox="1"/>
          <p:nvPr>
            <p:ph idx="2" type="body"/>
          </p:nvPr>
        </p:nvSpPr>
        <p:spPr>
          <a:xfrm>
            <a:off x="4648200" y="1600200"/>
            <a:ext cx="4038600" cy="5257800"/>
          </a:xfrm>
          <a:prstGeom prst="rect">
            <a:avLst/>
          </a:prstGeom>
          <a:noFill/>
          <a:ln>
            <a:noFill/>
          </a:ln>
        </p:spPr>
        <p:txBody>
          <a:bodyPr anchorCtr="0" anchor="t" bIns="50800" lIns="50800" spcFirstLastPara="1" rIns="91425" wrap="square" tIns="50800">
            <a:noAutofit/>
          </a:bodyPr>
          <a:lstStyle>
            <a:lvl1pPr indent="-406400" lvl="0" marL="457200" algn="l">
              <a:lnSpc>
                <a:spcPct val="100000"/>
              </a:lnSpc>
              <a:spcBef>
                <a:spcPts val="800"/>
              </a:spcBef>
              <a:spcAft>
                <a:spcPts val="0"/>
              </a:spcAft>
              <a:buSzPts val="2800"/>
              <a:buChar char="•"/>
              <a:defRPr sz="2800"/>
            </a:lvl1pPr>
            <a:lvl2pPr indent="-381000" lvl="1" marL="914400" algn="l">
              <a:lnSpc>
                <a:spcPct val="100000"/>
              </a:lnSpc>
              <a:spcBef>
                <a:spcPts val="700"/>
              </a:spcBef>
              <a:spcAft>
                <a:spcPts val="0"/>
              </a:spcAft>
              <a:buSzPts val="2400"/>
              <a:buChar char="–"/>
              <a:defRPr sz="2400"/>
            </a:lvl2pPr>
            <a:lvl3pPr indent="-355600" lvl="2" marL="1371600" algn="l">
              <a:lnSpc>
                <a:spcPct val="100000"/>
              </a:lnSpc>
              <a:spcBef>
                <a:spcPts val="600"/>
              </a:spcBef>
              <a:spcAft>
                <a:spcPts val="0"/>
              </a:spcAft>
              <a:buSzPts val="2000"/>
              <a:buChar char="•"/>
              <a:defRPr sz="2000"/>
            </a:lvl3pPr>
            <a:lvl4pPr indent="-342900" lvl="3" marL="1828800" algn="l">
              <a:lnSpc>
                <a:spcPct val="100000"/>
              </a:lnSpc>
              <a:spcBef>
                <a:spcPts val="500"/>
              </a:spcBef>
              <a:spcAft>
                <a:spcPts val="0"/>
              </a:spcAft>
              <a:buSzPts val="1800"/>
              <a:buChar char="–"/>
              <a:defRPr sz="1800"/>
            </a:lvl4pPr>
            <a:lvl5pPr indent="-342900" lvl="4" marL="2286000" algn="l">
              <a:lnSpc>
                <a:spcPct val="100000"/>
              </a:lnSpc>
              <a:spcBef>
                <a:spcPts val="500"/>
              </a:spcBef>
              <a:spcAft>
                <a:spcPts val="0"/>
              </a:spcAft>
              <a:buSzPts val="1800"/>
              <a:buChar char="»"/>
              <a:defRPr sz="1800"/>
            </a:lvl5pPr>
            <a:lvl6pPr indent="-342900" lvl="5" marL="2743200" algn="l">
              <a:lnSpc>
                <a:spcPct val="100000"/>
              </a:lnSpc>
              <a:spcBef>
                <a:spcPts val="500"/>
              </a:spcBef>
              <a:spcAft>
                <a:spcPts val="0"/>
              </a:spcAft>
              <a:buSzPts val="1800"/>
              <a:buChar char="»"/>
              <a:defRPr sz="1800"/>
            </a:lvl6pPr>
            <a:lvl7pPr indent="-342900" lvl="6" marL="3200400" algn="l">
              <a:lnSpc>
                <a:spcPct val="100000"/>
              </a:lnSpc>
              <a:spcBef>
                <a:spcPts val="500"/>
              </a:spcBef>
              <a:spcAft>
                <a:spcPts val="0"/>
              </a:spcAft>
              <a:buSzPts val="1800"/>
              <a:buChar char="»"/>
              <a:defRPr sz="1800"/>
            </a:lvl7pPr>
            <a:lvl8pPr indent="-342900" lvl="7" marL="3657600" algn="l">
              <a:lnSpc>
                <a:spcPct val="100000"/>
              </a:lnSpc>
              <a:spcBef>
                <a:spcPts val="500"/>
              </a:spcBef>
              <a:spcAft>
                <a:spcPts val="0"/>
              </a:spcAft>
              <a:buSzPts val="1800"/>
              <a:buChar char="»"/>
              <a:defRPr sz="1800"/>
            </a:lvl8pPr>
            <a:lvl9pPr indent="-342900" lvl="8" marL="4114800" algn="l">
              <a:lnSpc>
                <a:spcPct val="100000"/>
              </a:lnSpc>
              <a:spcBef>
                <a:spcPts val="500"/>
              </a:spcBef>
              <a:spcAft>
                <a:spcPts val="0"/>
              </a:spcAft>
              <a:buSzPts val="1800"/>
              <a:buChar char="»"/>
              <a:defRPr sz="1800"/>
            </a:lvl9pPr>
          </a:lstStyle>
          <a:p/>
        </p:txBody>
      </p:sp>
      <p:sp>
        <p:nvSpPr>
          <p:cNvPr id="25" name="Google Shape;25;p31"/>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26" name="Shape 26"/>
        <p:cNvGrpSpPr/>
        <p:nvPr/>
      </p:nvGrpSpPr>
      <p:grpSpPr>
        <a:xfrm>
          <a:off x="0" y="0"/>
          <a:ext cx="0" cy="0"/>
          <a:chOff x="0" y="0"/>
          <a:chExt cx="0" cy="0"/>
        </a:xfrm>
      </p:grpSpPr>
      <p:sp>
        <p:nvSpPr>
          <p:cNvPr id="27" name="Google Shape;27;p32"/>
          <p:cNvSpPr txBox="1"/>
          <p:nvPr>
            <p:ph type="title"/>
          </p:nvPr>
        </p:nvSpPr>
        <p:spPr>
          <a:xfrm>
            <a:off x="457200" y="274638"/>
            <a:ext cx="8229600" cy="1143000"/>
          </a:xfrm>
          <a:prstGeom prst="rect">
            <a:avLst/>
          </a:prstGeom>
          <a:noFill/>
          <a:ln>
            <a:noFill/>
          </a:ln>
        </p:spPr>
        <p:txBody>
          <a:bodyPr anchorCtr="0" anchor="ctr" bIns="50800" lIns="50800" spcFirstLastPara="1" rIns="91425" wrap="square" tIns="508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8" name="Google Shape;28;p32"/>
          <p:cNvSpPr txBox="1"/>
          <p:nvPr>
            <p:ph idx="1" type="body"/>
          </p:nvPr>
        </p:nvSpPr>
        <p:spPr>
          <a:xfrm>
            <a:off x="457201" y="1535113"/>
            <a:ext cx="4040188" cy="639762"/>
          </a:xfrm>
          <a:prstGeom prst="rect">
            <a:avLst/>
          </a:prstGeom>
          <a:noFill/>
          <a:ln>
            <a:noFill/>
          </a:ln>
        </p:spPr>
        <p:txBody>
          <a:bodyPr anchorCtr="0" anchor="b" bIns="50800" lIns="50800" spcFirstLastPara="1" rIns="91425" wrap="square" tIns="50800">
            <a:noAutofit/>
          </a:bodyPr>
          <a:lstStyle>
            <a:lvl1pPr indent="-228600" lvl="0" marL="457200" algn="l">
              <a:lnSpc>
                <a:spcPct val="100000"/>
              </a:lnSpc>
              <a:spcBef>
                <a:spcPts val="800"/>
              </a:spcBef>
              <a:spcAft>
                <a:spcPts val="0"/>
              </a:spcAft>
              <a:buSzPts val="2400"/>
              <a:buNone/>
              <a:defRPr b="1" sz="2400"/>
            </a:lvl1pPr>
            <a:lvl2pPr indent="-228600" lvl="1" marL="914400" algn="l">
              <a:lnSpc>
                <a:spcPct val="100000"/>
              </a:lnSpc>
              <a:spcBef>
                <a:spcPts val="700"/>
              </a:spcBef>
              <a:spcAft>
                <a:spcPts val="0"/>
              </a:spcAft>
              <a:buSzPts val="2000"/>
              <a:buNone/>
              <a:defRPr b="1" sz="2000"/>
            </a:lvl2pPr>
            <a:lvl3pPr indent="-228600" lvl="2" marL="1371600" algn="l">
              <a:lnSpc>
                <a:spcPct val="100000"/>
              </a:lnSpc>
              <a:spcBef>
                <a:spcPts val="6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29" name="Google Shape;29;p32"/>
          <p:cNvSpPr txBox="1"/>
          <p:nvPr>
            <p:ph idx="2" type="body"/>
          </p:nvPr>
        </p:nvSpPr>
        <p:spPr>
          <a:xfrm>
            <a:off x="457201" y="2174875"/>
            <a:ext cx="4040188" cy="3951288"/>
          </a:xfrm>
          <a:prstGeom prst="rect">
            <a:avLst/>
          </a:prstGeom>
          <a:noFill/>
          <a:ln>
            <a:noFill/>
          </a:ln>
        </p:spPr>
        <p:txBody>
          <a:bodyPr anchorCtr="0" anchor="t" bIns="50800" lIns="50800" spcFirstLastPara="1" rIns="91425" wrap="square" tIns="50800">
            <a:noAutofit/>
          </a:bodyPr>
          <a:lstStyle>
            <a:lvl1pPr indent="-381000" lvl="0" marL="457200" algn="l">
              <a:lnSpc>
                <a:spcPct val="100000"/>
              </a:lnSpc>
              <a:spcBef>
                <a:spcPts val="800"/>
              </a:spcBef>
              <a:spcAft>
                <a:spcPts val="0"/>
              </a:spcAft>
              <a:buSzPts val="2400"/>
              <a:buChar char="•"/>
              <a:defRPr sz="2400"/>
            </a:lvl1pPr>
            <a:lvl2pPr indent="-355600" lvl="1" marL="914400" algn="l">
              <a:lnSpc>
                <a:spcPct val="100000"/>
              </a:lnSpc>
              <a:spcBef>
                <a:spcPts val="700"/>
              </a:spcBef>
              <a:spcAft>
                <a:spcPts val="0"/>
              </a:spcAft>
              <a:buSzPts val="2000"/>
              <a:buChar char="–"/>
              <a:defRPr sz="2000"/>
            </a:lvl2pPr>
            <a:lvl3pPr indent="-342900" lvl="2" marL="1371600" algn="l">
              <a:lnSpc>
                <a:spcPct val="100000"/>
              </a:lnSpc>
              <a:spcBef>
                <a:spcPts val="600"/>
              </a:spcBef>
              <a:spcAft>
                <a:spcPts val="0"/>
              </a:spcAft>
              <a:buSzPts val="1800"/>
              <a:buChar char="•"/>
              <a:defRPr sz="1800"/>
            </a:lvl3pPr>
            <a:lvl4pPr indent="-330200" lvl="3" marL="1828800" algn="l">
              <a:lnSpc>
                <a:spcPct val="100000"/>
              </a:lnSpc>
              <a:spcBef>
                <a:spcPts val="500"/>
              </a:spcBef>
              <a:spcAft>
                <a:spcPts val="0"/>
              </a:spcAft>
              <a:buSzPts val="1600"/>
              <a:buChar char="–"/>
              <a:defRPr sz="1600"/>
            </a:lvl4pPr>
            <a:lvl5pPr indent="-330200" lvl="4" marL="2286000" algn="l">
              <a:lnSpc>
                <a:spcPct val="100000"/>
              </a:lnSpc>
              <a:spcBef>
                <a:spcPts val="500"/>
              </a:spcBef>
              <a:spcAft>
                <a:spcPts val="0"/>
              </a:spcAft>
              <a:buSzPts val="1600"/>
              <a:buChar char="»"/>
              <a:defRPr sz="1600"/>
            </a:lvl5pPr>
            <a:lvl6pPr indent="-330200" lvl="5" marL="2743200" algn="l">
              <a:lnSpc>
                <a:spcPct val="100000"/>
              </a:lnSpc>
              <a:spcBef>
                <a:spcPts val="500"/>
              </a:spcBef>
              <a:spcAft>
                <a:spcPts val="0"/>
              </a:spcAft>
              <a:buSzPts val="1600"/>
              <a:buChar char="»"/>
              <a:defRPr sz="1600"/>
            </a:lvl6pPr>
            <a:lvl7pPr indent="-330200" lvl="6" marL="3200400" algn="l">
              <a:lnSpc>
                <a:spcPct val="100000"/>
              </a:lnSpc>
              <a:spcBef>
                <a:spcPts val="500"/>
              </a:spcBef>
              <a:spcAft>
                <a:spcPts val="0"/>
              </a:spcAft>
              <a:buSzPts val="1600"/>
              <a:buChar char="»"/>
              <a:defRPr sz="1600"/>
            </a:lvl7pPr>
            <a:lvl8pPr indent="-330200" lvl="7" marL="3657600" algn="l">
              <a:lnSpc>
                <a:spcPct val="100000"/>
              </a:lnSpc>
              <a:spcBef>
                <a:spcPts val="500"/>
              </a:spcBef>
              <a:spcAft>
                <a:spcPts val="0"/>
              </a:spcAft>
              <a:buSzPts val="1600"/>
              <a:buChar char="»"/>
              <a:defRPr sz="1600"/>
            </a:lvl8pPr>
            <a:lvl9pPr indent="-330200" lvl="8" marL="4114800" algn="l">
              <a:lnSpc>
                <a:spcPct val="100000"/>
              </a:lnSpc>
              <a:spcBef>
                <a:spcPts val="500"/>
              </a:spcBef>
              <a:spcAft>
                <a:spcPts val="0"/>
              </a:spcAft>
              <a:buSzPts val="1600"/>
              <a:buChar char="»"/>
              <a:defRPr sz="1600"/>
            </a:lvl9pPr>
          </a:lstStyle>
          <a:p/>
        </p:txBody>
      </p:sp>
      <p:sp>
        <p:nvSpPr>
          <p:cNvPr id="30" name="Google Shape;30;p32"/>
          <p:cNvSpPr txBox="1"/>
          <p:nvPr>
            <p:ph idx="3" type="body"/>
          </p:nvPr>
        </p:nvSpPr>
        <p:spPr>
          <a:xfrm>
            <a:off x="4645026" y="1535113"/>
            <a:ext cx="4041775" cy="639762"/>
          </a:xfrm>
          <a:prstGeom prst="rect">
            <a:avLst/>
          </a:prstGeom>
          <a:noFill/>
          <a:ln>
            <a:noFill/>
          </a:ln>
        </p:spPr>
        <p:txBody>
          <a:bodyPr anchorCtr="0" anchor="b" bIns="50800" lIns="50800" spcFirstLastPara="1" rIns="91425" wrap="square" tIns="50800">
            <a:noAutofit/>
          </a:bodyPr>
          <a:lstStyle>
            <a:lvl1pPr indent="-228600" lvl="0" marL="457200" algn="l">
              <a:lnSpc>
                <a:spcPct val="100000"/>
              </a:lnSpc>
              <a:spcBef>
                <a:spcPts val="800"/>
              </a:spcBef>
              <a:spcAft>
                <a:spcPts val="0"/>
              </a:spcAft>
              <a:buSzPts val="2400"/>
              <a:buNone/>
              <a:defRPr b="1" sz="2400"/>
            </a:lvl1pPr>
            <a:lvl2pPr indent="-228600" lvl="1" marL="914400" algn="l">
              <a:lnSpc>
                <a:spcPct val="100000"/>
              </a:lnSpc>
              <a:spcBef>
                <a:spcPts val="700"/>
              </a:spcBef>
              <a:spcAft>
                <a:spcPts val="0"/>
              </a:spcAft>
              <a:buSzPts val="2000"/>
              <a:buNone/>
              <a:defRPr b="1" sz="2000"/>
            </a:lvl2pPr>
            <a:lvl3pPr indent="-228600" lvl="2" marL="1371600" algn="l">
              <a:lnSpc>
                <a:spcPct val="100000"/>
              </a:lnSpc>
              <a:spcBef>
                <a:spcPts val="6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31" name="Google Shape;31;p32"/>
          <p:cNvSpPr txBox="1"/>
          <p:nvPr>
            <p:ph idx="4" type="body"/>
          </p:nvPr>
        </p:nvSpPr>
        <p:spPr>
          <a:xfrm>
            <a:off x="4645026" y="2174875"/>
            <a:ext cx="4041775" cy="3951288"/>
          </a:xfrm>
          <a:prstGeom prst="rect">
            <a:avLst/>
          </a:prstGeom>
          <a:noFill/>
          <a:ln>
            <a:noFill/>
          </a:ln>
        </p:spPr>
        <p:txBody>
          <a:bodyPr anchorCtr="0" anchor="t" bIns="50800" lIns="50800" spcFirstLastPara="1" rIns="91425" wrap="square" tIns="50800">
            <a:noAutofit/>
          </a:bodyPr>
          <a:lstStyle>
            <a:lvl1pPr indent="-381000" lvl="0" marL="457200" algn="l">
              <a:lnSpc>
                <a:spcPct val="100000"/>
              </a:lnSpc>
              <a:spcBef>
                <a:spcPts val="800"/>
              </a:spcBef>
              <a:spcAft>
                <a:spcPts val="0"/>
              </a:spcAft>
              <a:buSzPts val="2400"/>
              <a:buChar char="•"/>
              <a:defRPr sz="2400"/>
            </a:lvl1pPr>
            <a:lvl2pPr indent="-355600" lvl="1" marL="914400" algn="l">
              <a:lnSpc>
                <a:spcPct val="100000"/>
              </a:lnSpc>
              <a:spcBef>
                <a:spcPts val="700"/>
              </a:spcBef>
              <a:spcAft>
                <a:spcPts val="0"/>
              </a:spcAft>
              <a:buSzPts val="2000"/>
              <a:buChar char="–"/>
              <a:defRPr sz="2000"/>
            </a:lvl2pPr>
            <a:lvl3pPr indent="-342900" lvl="2" marL="1371600" algn="l">
              <a:lnSpc>
                <a:spcPct val="100000"/>
              </a:lnSpc>
              <a:spcBef>
                <a:spcPts val="600"/>
              </a:spcBef>
              <a:spcAft>
                <a:spcPts val="0"/>
              </a:spcAft>
              <a:buSzPts val="1800"/>
              <a:buChar char="•"/>
              <a:defRPr sz="1800"/>
            </a:lvl3pPr>
            <a:lvl4pPr indent="-330200" lvl="3" marL="1828800" algn="l">
              <a:lnSpc>
                <a:spcPct val="100000"/>
              </a:lnSpc>
              <a:spcBef>
                <a:spcPts val="500"/>
              </a:spcBef>
              <a:spcAft>
                <a:spcPts val="0"/>
              </a:spcAft>
              <a:buSzPts val="1600"/>
              <a:buChar char="–"/>
              <a:defRPr sz="1600"/>
            </a:lvl4pPr>
            <a:lvl5pPr indent="-330200" lvl="4" marL="2286000" algn="l">
              <a:lnSpc>
                <a:spcPct val="100000"/>
              </a:lnSpc>
              <a:spcBef>
                <a:spcPts val="500"/>
              </a:spcBef>
              <a:spcAft>
                <a:spcPts val="0"/>
              </a:spcAft>
              <a:buSzPts val="1600"/>
              <a:buChar char="»"/>
              <a:defRPr sz="1600"/>
            </a:lvl5pPr>
            <a:lvl6pPr indent="-330200" lvl="5" marL="2743200" algn="l">
              <a:lnSpc>
                <a:spcPct val="100000"/>
              </a:lnSpc>
              <a:spcBef>
                <a:spcPts val="500"/>
              </a:spcBef>
              <a:spcAft>
                <a:spcPts val="0"/>
              </a:spcAft>
              <a:buSzPts val="1600"/>
              <a:buChar char="»"/>
              <a:defRPr sz="1600"/>
            </a:lvl6pPr>
            <a:lvl7pPr indent="-330200" lvl="6" marL="3200400" algn="l">
              <a:lnSpc>
                <a:spcPct val="100000"/>
              </a:lnSpc>
              <a:spcBef>
                <a:spcPts val="500"/>
              </a:spcBef>
              <a:spcAft>
                <a:spcPts val="0"/>
              </a:spcAft>
              <a:buSzPts val="1600"/>
              <a:buChar char="»"/>
              <a:defRPr sz="1600"/>
            </a:lvl7pPr>
            <a:lvl8pPr indent="-330200" lvl="7" marL="3657600" algn="l">
              <a:lnSpc>
                <a:spcPct val="100000"/>
              </a:lnSpc>
              <a:spcBef>
                <a:spcPts val="500"/>
              </a:spcBef>
              <a:spcAft>
                <a:spcPts val="0"/>
              </a:spcAft>
              <a:buSzPts val="1600"/>
              <a:buChar char="»"/>
              <a:defRPr sz="1600"/>
            </a:lvl8pPr>
            <a:lvl9pPr indent="-330200" lvl="8" marL="4114800" algn="l">
              <a:lnSpc>
                <a:spcPct val="100000"/>
              </a:lnSpc>
              <a:spcBef>
                <a:spcPts val="500"/>
              </a:spcBef>
              <a:spcAft>
                <a:spcPts val="0"/>
              </a:spcAft>
              <a:buSzPts val="1600"/>
              <a:buChar char="»"/>
              <a:defRPr sz="1600"/>
            </a:lvl9pPr>
          </a:lstStyle>
          <a:p/>
        </p:txBody>
      </p:sp>
      <p:sp>
        <p:nvSpPr>
          <p:cNvPr id="32" name="Google Shape;32;p32"/>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ColTx">
  <p:cSld name="TITLE_AND_TWO_COLUMNS">
    <p:spTree>
      <p:nvGrpSpPr>
        <p:cNvPr id="33" name="Shape 33"/>
        <p:cNvGrpSpPr/>
        <p:nvPr/>
      </p:nvGrpSpPr>
      <p:grpSpPr>
        <a:xfrm>
          <a:off x="0" y="0"/>
          <a:ext cx="0" cy="0"/>
          <a:chOff x="0" y="0"/>
          <a:chExt cx="0" cy="0"/>
        </a:xfrm>
      </p:grpSpPr>
      <p:sp>
        <p:nvSpPr>
          <p:cNvPr id="34" name="Google Shape;34;p33"/>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800"/>
              <a:buFont typeface="Calibri"/>
              <a:buNone/>
              <a:defRPr/>
            </a:lvl1pPr>
            <a:lvl2pPr lvl="1" algn="ctr">
              <a:lnSpc>
                <a:spcPct val="100000"/>
              </a:lnSpc>
              <a:spcBef>
                <a:spcPts val="0"/>
              </a:spcBef>
              <a:spcAft>
                <a:spcPts val="0"/>
              </a:spcAft>
              <a:buClr>
                <a:schemeClr val="dk1"/>
              </a:buClr>
              <a:buSzPts val="2800"/>
              <a:buFont typeface="Calibri"/>
              <a:buNone/>
              <a:defRPr/>
            </a:lvl2pPr>
            <a:lvl3pPr lvl="2" algn="ctr">
              <a:lnSpc>
                <a:spcPct val="100000"/>
              </a:lnSpc>
              <a:spcBef>
                <a:spcPts val="0"/>
              </a:spcBef>
              <a:spcAft>
                <a:spcPts val="0"/>
              </a:spcAft>
              <a:buClr>
                <a:schemeClr val="dk1"/>
              </a:buClr>
              <a:buSzPts val="2800"/>
              <a:buFont typeface="Calibri"/>
              <a:buNone/>
              <a:defRPr/>
            </a:lvl3pPr>
            <a:lvl4pPr lvl="3" algn="ctr">
              <a:lnSpc>
                <a:spcPct val="100000"/>
              </a:lnSpc>
              <a:spcBef>
                <a:spcPts val="0"/>
              </a:spcBef>
              <a:spcAft>
                <a:spcPts val="0"/>
              </a:spcAft>
              <a:buClr>
                <a:schemeClr val="dk1"/>
              </a:buClr>
              <a:buSzPts val="2800"/>
              <a:buFont typeface="Calibri"/>
              <a:buNone/>
              <a:defRPr/>
            </a:lvl4pPr>
            <a:lvl5pPr lvl="4" algn="ctr">
              <a:lnSpc>
                <a:spcPct val="100000"/>
              </a:lnSpc>
              <a:spcBef>
                <a:spcPts val="0"/>
              </a:spcBef>
              <a:spcAft>
                <a:spcPts val="0"/>
              </a:spcAft>
              <a:buClr>
                <a:schemeClr val="dk1"/>
              </a:buClr>
              <a:buSzPts val="2800"/>
              <a:buFont typeface="Calibri"/>
              <a:buNone/>
              <a:defRPr/>
            </a:lvl5pPr>
            <a:lvl6pPr lvl="5" algn="ctr">
              <a:lnSpc>
                <a:spcPct val="100000"/>
              </a:lnSpc>
              <a:spcBef>
                <a:spcPts val="0"/>
              </a:spcBef>
              <a:spcAft>
                <a:spcPts val="0"/>
              </a:spcAft>
              <a:buClr>
                <a:schemeClr val="dk1"/>
              </a:buClr>
              <a:buSzPts val="2800"/>
              <a:buFont typeface="Calibri"/>
              <a:buNone/>
              <a:defRPr/>
            </a:lvl6pPr>
            <a:lvl7pPr lvl="6" algn="ctr">
              <a:lnSpc>
                <a:spcPct val="100000"/>
              </a:lnSpc>
              <a:spcBef>
                <a:spcPts val="0"/>
              </a:spcBef>
              <a:spcAft>
                <a:spcPts val="0"/>
              </a:spcAft>
              <a:buClr>
                <a:schemeClr val="dk1"/>
              </a:buClr>
              <a:buSzPts val="2800"/>
              <a:buFont typeface="Calibri"/>
              <a:buNone/>
              <a:defRPr/>
            </a:lvl7pPr>
            <a:lvl8pPr lvl="7" algn="ctr">
              <a:lnSpc>
                <a:spcPct val="100000"/>
              </a:lnSpc>
              <a:spcBef>
                <a:spcPts val="0"/>
              </a:spcBef>
              <a:spcAft>
                <a:spcPts val="0"/>
              </a:spcAft>
              <a:buClr>
                <a:schemeClr val="dk1"/>
              </a:buClr>
              <a:buSzPts val="2800"/>
              <a:buFont typeface="Calibri"/>
              <a:buNone/>
              <a:defRPr/>
            </a:lvl8pPr>
            <a:lvl9pPr lvl="8" algn="ctr">
              <a:lnSpc>
                <a:spcPct val="100000"/>
              </a:lnSpc>
              <a:spcBef>
                <a:spcPts val="0"/>
              </a:spcBef>
              <a:spcAft>
                <a:spcPts val="0"/>
              </a:spcAft>
              <a:buClr>
                <a:schemeClr val="dk1"/>
              </a:buClr>
              <a:buSzPts val="2800"/>
              <a:buFont typeface="Calibri"/>
              <a:buNone/>
              <a:defRPr/>
            </a:lvl9pPr>
          </a:lstStyle>
          <a:p/>
        </p:txBody>
      </p:sp>
      <p:sp>
        <p:nvSpPr>
          <p:cNvPr id="35" name="Google Shape;35;p33"/>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04800" lvl="1" marL="914400" algn="l">
              <a:lnSpc>
                <a:spcPct val="100000"/>
              </a:lnSpc>
              <a:spcBef>
                <a:spcPts val="1600"/>
              </a:spcBef>
              <a:spcAft>
                <a:spcPts val="0"/>
              </a:spcAft>
              <a:buSzPts val="1200"/>
              <a:buChar char="○"/>
              <a:defRPr sz="1200"/>
            </a:lvl2pPr>
            <a:lvl3pPr indent="-304800" lvl="2" marL="1371600" algn="l">
              <a:lnSpc>
                <a:spcPct val="100000"/>
              </a:lnSpc>
              <a:spcBef>
                <a:spcPts val="1600"/>
              </a:spcBef>
              <a:spcAft>
                <a:spcPts val="0"/>
              </a:spcAft>
              <a:buSzPts val="1200"/>
              <a:buChar char="■"/>
              <a:defRPr sz="1200"/>
            </a:lvl3pPr>
            <a:lvl4pPr indent="-304800" lvl="3" marL="1828800" algn="l">
              <a:lnSpc>
                <a:spcPct val="100000"/>
              </a:lnSpc>
              <a:spcBef>
                <a:spcPts val="1600"/>
              </a:spcBef>
              <a:spcAft>
                <a:spcPts val="0"/>
              </a:spcAft>
              <a:buSzPts val="1200"/>
              <a:buChar char="●"/>
              <a:defRPr sz="1200"/>
            </a:lvl4pPr>
            <a:lvl5pPr indent="-304800" lvl="4" marL="2286000" algn="l">
              <a:lnSpc>
                <a:spcPct val="100000"/>
              </a:lnSpc>
              <a:spcBef>
                <a:spcPts val="1600"/>
              </a:spcBef>
              <a:spcAft>
                <a:spcPts val="0"/>
              </a:spcAft>
              <a:buSzPts val="1200"/>
              <a:buChar char="○"/>
              <a:defRPr sz="1200"/>
            </a:lvl5pPr>
            <a:lvl6pPr indent="-304800" lvl="5" marL="2743200" algn="l">
              <a:lnSpc>
                <a:spcPct val="100000"/>
              </a:lnSpc>
              <a:spcBef>
                <a:spcPts val="1600"/>
              </a:spcBef>
              <a:spcAft>
                <a:spcPts val="0"/>
              </a:spcAft>
              <a:buSzPts val="1200"/>
              <a:buChar char="■"/>
              <a:defRPr sz="1200"/>
            </a:lvl6pPr>
            <a:lvl7pPr indent="-304800" lvl="6" marL="3200400" algn="l">
              <a:lnSpc>
                <a:spcPct val="100000"/>
              </a:lnSpc>
              <a:spcBef>
                <a:spcPts val="1600"/>
              </a:spcBef>
              <a:spcAft>
                <a:spcPts val="0"/>
              </a:spcAft>
              <a:buSzPts val="1200"/>
              <a:buChar char="●"/>
              <a:defRPr sz="1200"/>
            </a:lvl7pPr>
            <a:lvl8pPr indent="-304800" lvl="7" marL="3657600" algn="l">
              <a:lnSpc>
                <a:spcPct val="100000"/>
              </a:lnSpc>
              <a:spcBef>
                <a:spcPts val="1600"/>
              </a:spcBef>
              <a:spcAft>
                <a:spcPts val="0"/>
              </a:spcAft>
              <a:buSzPts val="1200"/>
              <a:buChar char="○"/>
              <a:defRPr sz="1200"/>
            </a:lvl8pPr>
            <a:lvl9pPr indent="-304800" lvl="8" marL="4114800" algn="l">
              <a:lnSpc>
                <a:spcPct val="100000"/>
              </a:lnSpc>
              <a:spcBef>
                <a:spcPts val="1600"/>
              </a:spcBef>
              <a:spcAft>
                <a:spcPts val="1600"/>
              </a:spcAft>
              <a:buSzPts val="1200"/>
              <a:buChar char="■"/>
              <a:defRPr sz="1200"/>
            </a:lvl9pPr>
          </a:lstStyle>
          <a:p/>
        </p:txBody>
      </p:sp>
      <p:sp>
        <p:nvSpPr>
          <p:cNvPr id="36" name="Google Shape;36;p33"/>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04800" lvl="1" marL="914400" algn="l">
              <a:lnSpc>
                <a:spcPct val="100000"/>
              </a:lnSpc>
              <a:spcBef>
                <a:spcPts val="1600"/>
              </a:spcBef>
              <a:spcAft>
                <a:spcPts val="0"/>
              </a:spcAft>
              <a:buSzPts val="1200"/>
              <a:buChar char="○"/>
              <a:defRPr sz="1200"/>
            </a:lvl2pPr>
            <a:lvl3pPr indent="-304800" lvl="2" marL="1371600" algn="l">
              <a:lnSpc>
                <a:spcPct val="100000"/>
              </a:lnSpc>
              <a:spcBef>
                <a:spcPts val="1600"/>
              </a:spcBef>
              <a:spcAft>
                <a:spcPts val="0"/>
              </a:spcAft>
              <a:buSzPts val="1200"/>
              <a:buChar char="■"/>
              <a:defRPr sz="1200"/>
            </a:lvl3pPr>
            <a:lvl4pPr indent="-304800" lvl="3" marL="1828800" algn="l">
              <a:lnSpc>
                <a:spcPct val="100000"/>
              </a:lnSpc>
              <a:spcBef>
                <a:spcPts val="1600"/>
              </a:spcBef>
              <a:spcAft>
                <a:spcPts val="0"/>
              </a:spcAft>
              <a:buSzPts val="1200"/>
              <a:buChar char="●"/>
              <a:defRPr sz="1200"/>
            </a:lvl4pPr>
            <a:lvl5pPr indent="-304800" lvl="4" marL="2286000" algn="l">
              <a:lnSpc>
                <a:spcPct val="100000"/>
              </a:lnSpc>
              <a:spcBef>
                <a:spcPts val="1600"/>
              </a:spcBef>
              <a:spcAft>
                <a:spcPts val="0"/>
              </a:spcAft>
              <a:buSzPts val="1200"/>
              <a:buChar char="○"/>
              <a:defRPr sz="1200"/>
            </a:lvl5pPr>
            <a:lvl6pPr indent="-304800" lvl="5" marL="2743200" algn="l">
              <a:lnSpc>
                <a:spcPct val="100000"/>
              </a:lnSpc>
              <a:spcBef>
                <a:spcPts val="1600"/>
              </a:spcBef>
              <a:spcAft>
                <a:spcPts val="0"/>
              </a:spcAft>
              <a:buSzPts val="1200"/>
              <a:buChar char="■"/>
              <a:defRPr sz="1200"/>
            </a:lvl6pPr>
            <a:lvl7pPr indent="-304800" lvl="6" marL="3200400" algn="l">
              <a:lnSpc>
                <a:spcPct val="100000"/>
              </a:lnSpc>
              <a:spcBef>
                <a:spcPts val="1600"/>
              </a:spcBef>
              <a:spcAft>
                <a:spcPts val="0"/>
              </a:spcAft>
              <a:buSzPts val="1200"/>
              <a:buChar char="●"/>
              <a:defRPr sz="1200"/>
            </a:lvl7pPr>
            <a:lvl8pPr indent="-304800" lvl="7" marL="3657600" algn="l">
              <a:lnSpc>
                <a:spcPct val="100000"/>
              </a:lnSpc>
              <a:spcBef>
                <a:spcPts val="1600"/>
              </a:spcBef>
              <a:spcAft>
                <a:spcPts val="0"/>
              </a:spcAft>
              <a:buSzPts val="1200"/>
              <a:buChar char="○"/>
              <a:defRPr sz="1200"/>
            </a:lvl8pPr>
            <a:lvl9pPr indent="-304800" lvl="8" marL="4114800" algn="l">
              <a:lnSpc>
                <a:spcPct val="100000"/>
              </a:lnSpc>
              <a:spcBef>
                <a:spcPts val="1600"/>
              </a:spcBef>
              <a:spcAft>
                <a:spcPts val="1600"/>
              </a:spcAft>
              <a:buSzPts val="1200"/>
              <a:buChar char="■"/>
              <a:defRPr sz="1200"/>
            </a:lvl9pPr>
          </a:lstStyle>
          <a:p/>
        </p:txBody>
      </p:sp>
      <p:sp>
        <p:nvSpPr>
          <p:cNvPr id="37" name="Google Shape;37;p33"/>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38" name="Shape 38"/>
        <p:cNvGrpSpPr/>
        <p:nvPr/>
      </p:nvGrpSpPr>
      <p:grpSpPr>
        <a:xfrm>
          <a:off x="0" y="0"/>
          <a:ext cx="0" cy="0"/>
          <a:chOff x="0" y="0"/>
          <a:chExt cx="0" cy="0"/>
        </a:xfrm>
      </p:grpSpPr>
      <p:sp>
        <p:nvSpPr>
          <p:cNvPr id="39" name="Google Shape;39;p34"/>
          <p:cNvSpPr txBox="1"/>
          <p:nvPr>
            <p:ph type="ctrTitle"/>
          </p:nvPr>
        </p:nvSpPr>
        <p:spPr>
          <a:xfrm>
            <a:off x="685800" y="2130426"/>
            <a:ext cx="7772400" cy="1470025"/>
          </a:xfrm>
          <a:prstGeom prst="rect">
            <a:avLst/>
          </a:prstGeom>
          <a:noFill/>
          <a:ln>
            <a:noFill/>
          </a:ln>
        </p:spPr>
        <p:txBody>
          <a:bodyPr anchorCtr="0" anchor="ctr" bIns="50800" lIns="50800" spcFirstLastPara="1" rIns="91425" wrap="square" tIns="508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 name="Google Shape;40;p34"/>
          <p:cNvSpPr txBox="1"/>
          <p:nvPr>
            <p:ph idx="1" type="subTitle"/>
          </p:nvPr>
        </p:nvSpPr>
        <p:spPr>
          <a:xfrm>
            <a:off x="1371600" y="3886200"/>
            <a:ext cx="6400800" cy="1752600"/>
          </a:xfrm>
          <a:prstGeom prst="rect">
            <a:avLst/>
          </a:prstGeom>
          <a:noFill/>
          <a:ln>
            <a:noFill/>
          </a:ln>
        </p:spPr>
        <p:txBody>
          <a:bodyPr anchorCtr="0" anchor="t" bIns="50800" lIns="50800" spcFirstLastPara="1" rIns="91425" wrap="square" tIns="50800">
            <a:noAutofit/>
          </a:bodyPr>
          <a:lstStyle>
            <a:lvl1pPr lvl="0" algn="ctr">
              <a:lnSpc>
                <a:spcPct val="100000"/>
              </a:lnSpc>
              <a:spcBef>
                <a:spcPts val="800"/>
              </a:spcBef>
              <a:spcAft>
                <a:spcPts val="0"/>
              </a:spcAft>
              <a:buSzPts val="3200"/>
              <a:buNone/>
              <a:defRPr/>
            </a:lvl1pPr>
            <a:lvl2pPr lvl="1" algn="ctr">
              <a:lnSpc>
                <a:spcPct val="100000"/>
              </a:lnSpc>
              <a:spcBef>
                <a:spcPts val="700"/>
              </a:spcBef>
              <a:spcAft>
                <a:spcPts val="0"/>
              </a:spcAft>
              <a:buSzPts val="2800"/>
              <a:buNone/>
              <a:defRPr/>
            </a:lvl2pPr>
            <a:lvl3pPr lvl="2" algn="ctr">
              <a:lnSpc>
                <a:spcPct val="100000"/>
              </a:lnSpc>
              <a:spcBef>
                <a:spcPts val="600"/>
              </a:spcBef>
              <a:spcAft>
                <a:spcPts val="0"/>
              </a:spcAft>
              <a:buSzPts val="2400"/>
              <a:buNone/>
              <a:defRPr/>
            </a:lvl3pPr>
            <a:lvl4pPr lvl="3" algn="ctr">
              <a:lnSpc>
                <a:spcPct val="100000"/>
              </a:lnSpc>
              <a:spcBef>
                <a:spcPts val="500"/>
              </a:spcBef>
              <a:spcAft>
                <a:spcPts val="0"/>
              </a:spcAft>
              <a:buSzPts val="2000"/>
              <a:buNone/>
              <a:defRPr/>
            </a:lvl4pPr>
            <a:lvl5pPr lvl="4" algn="ctr">
              <a:lnSpc>
                <a:spcPct val="100000"/>
              </a:lnSpc>
              <a:spcBef>
                <a:spcPts val="500"/>
              </a:spcBef>
              <a:spcAft>
                <a:spcPts val="0"/>
              </a:spcAft>
              <a:buSzPts val="2000"/>
              <a:buNone/>
              <a:defRPr/>
            </a:lvl5pPr>
            <a:lvl6pPr lvl="5" algn="ctr">
              <a:lnSpc>
                <a:spcPct val="100000"/>
              </a:lnSpc>
              <a:spcBef>
                <a:spcPts val="500"/>
              </a:spcBef>
              <a:spcAft>
                <a:spcPts val="0"/>
              </a:spcAft>
              <a:buSzPts val="2000"/>
              <a:buNone/>
              <a:defRPr/>
            </a:lvl6pPr>
            <a:lvl7pPr lvl="6" algn="ctr">
              <a:lnSpc>
                <a:spcPct val="100000"/>
              </a:lnSpc>
              <a:spcBef>
                <a:spcPts val="500"/>
              </a:spcBef>
              <a:spcAft>
                <a:spcPts val="0"/>
              </a:spcAft>
              <a:buSzPts val="2000"/>
              <a:buNone/>
              <a:defRPr/>
            </a:lvl7pPr>
            <a:lvl8pPr lvl="7" algn="ctr">
              <a:lnSpc>
                <a:spcPct val="100000"/>
              </a:lnSpc>
              <a:spcBef>
                <a:spcPts val="500"/>
              </a:spcBef>
              <a:spcAft>
                <a:spcPts val="0"/>
              </a:spcAft>
              <a:buSzPts val="2000"/>
              <a:buNone/>
              <a:defRPr/>
            </a:lvl8pPr>
            <a:lvl9pPr lvl="8" algn="ctr">
              <a:lnSpc>
                <a:spcPct val="100000"/>
              </a:lnSpc>
              <a:spcBef>
                <a:spcPts val="500"/>
              </a:spcBef>
              <a:spcAft>
                <a:spcPts val="0"/>
              </a:spcAft>
              <a:buSzPts val="2000"/>
              <a:buNone/>
              <a:defRPr/>
            </a:lvl9pPr>
          </a:lstStyle>
          <a:p/>
        </p:txBody>
      </p:sp>
      <p:sp>
        <p:nvSpPr>
          <p:cNvPr id="41" name="Google Shape;41;p34"/>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42" name="Shape 42"/>
        <p:cNvGrpSpPr/>
        <p:nvPr/>
      </p:nvGrpSpPr>
      <p:grpSpPr>
        <a:xfrm>
          <a:off x="0" y="0"/>
          <a:ext cx="0" cy="0"/>
          <a:chOff x="0" y="0"/>
          <a:chExt cx="0" cy="0"/>
        </a:xfrm>
      </p:grpSpPr>
      <p:sp>
        <p:nvSpPr>
          <p:cNvPr id="43" name="Google Shape;43;p35"/>
          <p:cNvSpPr txBox="1"/>
          <p:nvPr>
            <p:ph type="title"/>
          </p:nvPr>
        </p:nvSpPr>
        <p:spPr>
          <a:xfrm>
            <a:off x="722313" y="4406900"/>
            <a:ext cx="7772400" cy="1362075"/>
          </a:xfrm>
          <a:prstGeom prst="rect">
            <a:avLst/>
          </a:prstGeom>
          <a:noFill/>
          <a:ln>
            <a:noFill/>
          </a:ln>
        </p:spPr>
        <p:txBody>
          <a:bodyPr anchorCtr="0" anchor="t" bIns="50800" lIns="50800" spcFirstLastPara="1" rIns="91425" wrap="square" tIns="508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35"/>
          <p:cNvSpPr txBox="1"/>
          <p:nvPr>
            <p:ph idx="1" type="body"/>
          </p:nvPr>
        </p:nvSpPr>
        <p:spPr>
          <a:xfrm>
            <a:off x="722313" y="2906714"/>
            <a:ext cx="7772400" cy="1500187"/>
          </a:xfrm>
          <a:prstGeom prst="rect">
            <a:avLst/>
          </a:prstGeom>
          <a:noFill/>
          <a:ln>
            <a:noFill/>
          </a:ln>
        </p:spPr>
        <p:txBody>
          <a:bodyPr anchorCtr="0" anchor="b" bIns="50800" lIns="50800" spcFirstLastPara="1" rIns="91425" wrap="square" tIns="50800">
            <a:noAutofit/>
          </a:bodyPr>
          <a:lstStyle>
            <a:lvl1pPr indent="-228600" lvl="0" marL="457200" algn="l">
              <a:lnSpc>
                <a:spcPct val="100000"/>
              </a:lnSpc>
              <a:spcBef>
                <a:spcPts val="800"/>
              </a:spcBef>
              <a:spcAft>
                <a:spcPts val="0"/>
              </a:spcAft>
              <a:buSzPts val="2000"/>
              <a:buNone/>
              <a:defRPr sz="2000"/>
            </a:lvl1pPr>
            <a:lvl2pPr indent="-228600" lvl="1" marL="914400" algn="l">
              <a:lnSpc>
                <a:spcPct val="100000"/>
              </a:lnSpc>
              <a:spcBef>
                <a:spcPts val="700"/>
              </a:spcBef>
              <a:spcAft>
                <a:spcPts val="0"/>
              </a:spcAft>
              <a:buSzPts val="1800"/>
              <a:buNone/>
              <a:defRPr sz="1800"/>
            </a:lvl2pPr>
            <a:lvl3pPr indent="-228600" lvl="2" marL="1371600" algn="l">
              <a:lnSpc>
                <a:spcPct val="100000"/>
              </a:lnSpc>
              <a:spcBef>
                <a:spcPts val="600"/>
              </a:spcBef>
              <a:spcAft>
                <a:spcPts val="0"/>
              </a:spcAft>
              <a:buSzPts val="1600"/>
              <a:buNone/>
              <a:defRPr sz="1600"/>
            </a:lvl3pPr>
            <a:lvl4pPr indent="-228600" lvl="3" marL="1828800" algn="l">
              <a:lnSpc>
                <a:spcPct val="100000"/>
              </a:lnSpc>
              <a:spcBef>
                <a:spcPts val="500"/>
              </a:spcBef>
              <a:spcAft>
                <a:spcPts val="0"/>
              </a:spcAft>
              <a:buSzPts val="1400"/>
              <a:buNone/>
              <a:defRPr sz="1400"/>
            </a:lvl4pPr>
            <a:lvl5pPr indent="-228600" lvl="4" marL="2286000" algn="l">
              <a:lnSpc>
                <a:spcPct val="100000"/>
              </a:lnSpc>
              <a:spcBef>
                <a:spcPts val="500"/>
              </a:spcBef>
              <a:spcAft>
                <a:spcPts val="0"/>
              </a:spcAft>
              <a:buSzPts val="1400"/>
              <a:buNone/>
              <a:defRPr sz="1400"/>
            </a:lvl5pPr>
            <a:lvl6pPr indent="-228600" lvl="5" marL="2743200" algn="l">
              <a:lnSpc>
                <a:spcPct val="100000"/>
              </a:lnSpc>
              <a:spcBef>
                <a:spcPts val="500"/>
              </a:spcBef>
              <a:spcAft>
                <a:spcPts val="0"/>
              </a:spcAft>
              <a:buSzPts val="1400"/>
              <a:buNone/>
              <a:defRPr sz="1400"/>
            </a:lvl6pPr>
            <a:lvl7pPr indent="-228600" lvl="6" marL="3200400" algn="l">
              <a:lnSpc>
                <a:spcPct val="100000"/>
              </a:lnSpc>
              <a:spcBef>
                <a:spcPts val="500"/>
              </a:spcBef>
              <a:spcAft>
                <a:spcPts val="0"/>
              </a:spcAft>
              <a:buSzPts val="1400"/>
              <a:buNone/>
              <a:defRPr sz="1400"/>
            </a:lvl7pPr>
            <a:lvl8pPr indent="-228600" lvl="7" marL="3657600" algn="l">
              <a:lnSpc>
                <a:spcPct val="100000"/>
              </a:lnSpc>
              <a:spcBef>
                <a:spcPts val="500"/>
              </a:spcBef>
              <a:spcAft>
                <a:spcPts val="0"/>
              </a:spcAft>
              <a:buSzPts val="1400"/>
              <a:buNone/>
              <a:defRPr sz="1400"/>
            </a:lvl8pPr>
            <a:lvl9pPr indent="-228600" lvl="8" marL="4114800" algn="l">
              <a:lnSpc>
                <a:spcPct val="100000"/>
              </a:lnSpc>
              <a:spcBef>
                <a:spcPts val="500"/>
              </a:spcBef>
              <a:spcAft>
                <a:spcPts val="0"/>
              </a:spcAft>
              <a:buSzPts val="1400"/>
              <a:buNone/>
              <a:defRPr sz="1400"/>
            </a:lvl9pPr>
          </a:lstStyle>
          <a:p/>
        </p:txBody>
      </p:sp>
      <p:sp>
        <p:nvSpPr>
          <p:cNvPr id="45" name="Google Shape;45;p35"/>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46" name="Shape 46"/>
        <p:cNvGrpSpPr/>
        <p:nvPr/>
      </p:nvGrpSpPr>
      <p:grpSpPr>
        <a:xfrm>
          <a:off x="0" y="0"/>
          <a:ext cx="0" cy="0"/>
          <a:chOff x="0" y="0"/>
          <a:chExt cx="0" cy="0"/>
        </a:xfrm>
      </p:grpSpPr>
      <p:sp>
        <p:nvSpPr>
          <p:cNvPr id="47" name="Google Shape;47;p36"/>
          <p:cNvSpPr txBox="1"/>
          <p:nvPr>
            <p:ph type="title"/>
          </p:nvPr>
        </p:nvSpPr>
        <p:spPr>
          <a:xfrm>
            <a:off x="457200" y="90489"/>
            <a:ext cx="8229600" cy="1509712"/>
          </a:xfrm>
          <a:prstGeom prst="rect">
            <a:avLst/>
          </a:prstGeom>
          <a:noFill/>
          <a:ln>
            <a:noFill/>
          </a:ln>
        </p:spPr>
        <p:txBody>
          <a:bodyPr anchorCtr="0" anchor="ctr" bIns="50800" lIns="50800" spcFirstLastPara="1" rIns="91425" wrap="square" tIns="508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8" name="Google Shape;48;p36"/>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49" name="Shape 49"/>
        <p:cNvGrpSpPr/>
        <p:nvPr/>
      </p:nvGrpSpPr>
      <p:grpSpPr>
        <a:xfrm>
          <a:off x="0" y="0"/>
          <a:ext cx="0" cy="0"/>
          <a:chOff x="0" y="0"/>
          <a:chExt cx="0" cy="0"/>
        </a:xfrm>
      </p:grpSpPr>
      <p:sp>
        <p:nvSpPr>
          <p:cNvPr id="50" name="Google Shape;50;p37"/>
          <p:cNvSpPr txBox="1"/>
          <p:nvPr>
            <p:ph type="title"/>
          </p:nvPr>
        </p:nvSpPr>
        <p:spPr>
          <a:xfrm>
            <a:off x="457201" y="273050"/>
            <a:ext cx="3008313" cy="1162050"/>
          </a:xfrm>
          <a:prstGeom prst="rect">
            <a:avLst/>
          </a:prstGeom>
          <a:noFill/>
          <a:ln>
            <a:noFill/>
          </a:ln>
        </p:spPr>
        <p:txBody>
          <a:bodyPr anchorCtr="0" anchor="b" bIns="50800" lIns="50800" spcFirstLastPara="1" rIns="91425" wrap="square" tIns="508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37"/>
          <p:cNvSpPr txBox="1"/>
          <p:nvPr>
            <p:ph idx="1" type="body"/>
          </p:nvPr>
        </p:nvSpPr>
        <p:spPr>
          <a:xfrm>
            <a:off x="3575050" y="273051"/>
            <a:ext cx="5111751" cy="5853113"/>
          </a:xfrm>
          <a:prstGeom prst="rect">
            <a:avLst/>
          </a:prstGeom>
          <a:noFill/>
          <a:ln>
            <a:noFill/>
          </a:ln>
        </p:spPr>
        <p:txBody>
          <a:bodyPr anchorCtr="0" anchor="t" bIns="50800" lIns="50800" spcFirstLastPara="1" rIns="91425" wrap="square" tIns="50800">
            <a:noAutofit/>
          </a:bodyPr>
          <a:lstStyle>
            <a:lvl1pPr indent="-431800" lvl="0" marL="457200" algn="l">
              <a:lnSpc>
                <a:spcPct val="100000"/>
              </a:lnSpc>
              <a:spcBef>
                <a:spcPts val="800"/>
              </a:spcBef>
              <a:spcAft>
                <a:spcPts val="0"/>
              </a:spcAft>
              <a:buSzPts val="3200"/>
              <a:buChar char="•"/>
              <a:defRPr sz="3200"/>
            </a:lvl1pPr>
            <a:lvl2pPr indent="-406400" lvl="1" marL="914400" algn="l">
              <a:lnSpc>
                <a:spcPct val="100000"/>
              </a:lnSpc>
              <a:spcBef>
                <a:spcPts val="700"/>
              </a:spcBef>
              <a:spcAft>
                <a:spcPts val="0"/>
              </a:spcAft>
              <a:buSzPts val="2800"/>
              <a:buChar char="–"/>
              <a:defRPr sz="2800"/>
            </a:lvl2pPr>
            <a:lvl3pPr indent="-381000" lvl="2" marL="1371600" algn="l">
              <a:lnSpc>
                <a:spcPct val="100000"/>
              </a:lnSpc>
              <a:spcBef>
                <a:spcPts val="600"/>
              </a:spcBef>
              <a:spcAft>
                <a:spcPts val="0"/>
              </a:spcAft>
              <a:buSzPts val="2400"/>
              <a:buChar char="•"/>
              <a:defRPr sz="2400"/>
            </a:lvl3pPr>
            <a:lvl4pPr indent="-355600" lvl="3" marL="1828800" algn="l">
              <a:lnSpc>
                <a:spcPct val="100000"/>
              </a:lnSpc>
              <a:spcBef>
                <a:spcPts val="500"/>
              </a:spcBef>
              <a:spcAft>
                <a:spcPts val="0"/>
              </a:spcAft>
              <a:buSzPts val="2000"/>
              <a:buChar char="–"/>
              <a:defRPr sz="2000"/>
            </a:lvl4pPr>
            <a:lvl5pPr indent="-355600" lvl="4" marL="2286000" algn="l">
              <a:lnSpc>
                <a:spcPct val="100000"/>
              </a:lnSpc>
              <a:spcBef>
                <a:spcPts val="500"/>
              </a:spcBef>
              <a:spcAft>
                <a:spcPts val="0"/>
              </a:spcAft>
              <a:buSzPts val="2000"/>
              <a:buChar char="»"/>
              <a:defRPr sz="2000"/>
            </a:lvl5pPr>
            <a:lvl6pPr indent="-355600" lvl="5" marL="2743200" algn="l">
              <a:lnSpc>
                <a:spcPct val="100000"/>
              </a:lnSpc>
              <a:spcBef>
                <a:spcPts val="500"/>
              </a:spcBef>
              <a:spcAft>
                <a:spcPts val="0"/>
              </a:spcAft>
              <a:buSzPts val="2000"/>
              <a:buChar char="»"/>
              <a:defRPr sz="2000"/>
            </a:lvl6pPr>
            <a:lvl7pPr indent="-355600" lvl="6" marL="3200400" algn="l">
              <a:lnSpc>
                <a:spcPct val="100000"/>
              </a:lnSpc>
              <a:spcBef>
                <a:spcPts val="500"/>
              </a:spcBef>
              <a:spcAft>
                <a:spcPts val="0"/>
              </a:spcAft>
              <a:buSzPts val="2000"/>
              <a:buChar char="»"/>
              <a:defRPr sz="2000"/>
            </a:lvl7pPr>
            <a:lvl8pPr indent="-355600" lvl="7" marL="3657600" algn="l">
              <a:lnSpc>
                <a:spcPct val="100000"/>
              </a:lnSpc>
              <a:spcBef>
                <a:spcPts val="500"/>
              </a:spcBef>
              <a:spcAft>
                <a:spcPts val="0"/>
              </a:spcAft>
              <a:buSzPts val="2000"/>
              <a:buChar char="»"/>
              <a:defRPr sz="2000"/>
            </a:lvl8pPr>
            <a:lvl9pPr indent="-355600" lvl="8" marL="4114800" algn="l">
              <a:lnSpc>
                <a:spcPct val="100000"/>
              </a:lnSpc>
              <a:spcBef>
                <a:spcPts val="500"/>
              </a:spcBef>
              <a:spcAft>
                <a:spcPts val="0"/>
              </a:spcAft>
              <a:buSzPts val="2000"/>
              <a:buChar char="»"/>
              <a:defRPr sz="2000"/>
            </a:lvl9pPr>
          </a:lstStyle>
          <a:p/>
        </p:txBody>
      </p:sp>
      <p:sp>
        <p:nvSpPr>
          <p:cNvPr id="52" name="Google Shape;52;p37"/>
          <p:cNvSpPr txBox="1"/>
          <p:nvPr>
            <p:ph idx="2" type="body"/>
          </p:nvPr>
        </p:nvSpPr>
        <p:spPr>
          <a:xfrm>
            <a:off x="457201" y="1435101"/>
            <a:ext cx="3008313" cy="4691063"/>
          </a:xfrm>
          <a:prstGeom prst="rect">
            <a:avLst/>
          </a:prstGeom>
          <a:noFill/>
          <a:ln>
            <a:noFill/>
          </a:ln>
        </p:spPr>
        <p:txBody>
          <a:bodyPr anchorCtr="0" anchor="t" bIns="50800" lIns="50800" spcFirstLastPara="1" rIns="91425" wrap="square" tIns="50800">
            <a:noAutofit/>
          </a:bodyPr>
          <a:lstStyle>
            <a:lvl1pPr indent="-228600" lvl="0" marL="457200" algn="l">
              <a:lnSpc>
                <a:spcPct val="100000"/>
              </a:lnSpc>
              <a:spcBef>
                <a:spcPts val="800"/>
              </a:spcBef>
              <a:spcAft>
                <a:spcPts val="0"/>
              </a:spcAft>
              <a:buSzPts val="1400"/>
              <a:buNone/>
              <a:defRPr sz="1400"/>
            </a:lvl1pPr>
            <a:lvl2pPr indent="-228600" lvl="1" marL="914400" algn="l">
              <a:lnSpc>
                <a:spcPct val="100000"/>
              </a:lnSpc>
              <a:spcBef>
                <a:spcPts val="700"/>
              </a:spcBef>
              <a:spcAft>
                <a:spcPts val="0"/>
              </a:spcAft>
              <a:buSzPts val="1200"/>
              <a:buNone/>
              <a:defRPr sz="1200"/>
            </a:lvl2pPr>
            <a:lvl3pPr indent="-228600" lvl="2" marL="1371600" algn="l">
              <a:lnSpc>
                <a:spcPct val="100000"/>
              </a:lnSpc>
              <a:spcBef>
                <a:spcPts val="6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53" name="Google Shape;53;p37"/>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457200" y="90489"/>
            <a:ext cx="8229600" cy="1509712"/>
          </a:xfrm>
          <a:prstGeom prst="rect">
            <a:avLst/>
          </a:prstGeom>
          <a:noFill/>
          <a:ln>
            <a:noFill/>
          </a:ln>
        </p:spPr>
        <p:txBody>
          <a:bodyPr anchorCtr="0" anchor="ctr" bIns="50800" lIns="50800" spcFirstLastPara="1" rIns="91425" wrap="square" tIns="508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1" name="Google Shape;11;p28"/>
          <p:cNvSpPr txBox="1"/>
          <p:nvPr>
            <p:ph idx="1" type="body"/>
          </p:nvPr>
        </p:nvSpPr>
        <p:spPr>
          <a:xfrm>
            <a:off x="457200" y="1600200"/>
            <a:ext cx="8229600" cy="5257800"/>
          </a:xfrm>
          <a:prstGeom prst="rect">
            <a:avLst/>
          </a:prstGeom>
          <a:noFill/>
          <a:ln>
            <a:noFill/>
          </a:ln>
        </p:spPr>
        <p:txBody>
          <a:bodyPr anchorCtr="0" anchor="t" bIns="50800" lIns="50800" spcFirstLastPara="1" rIns="91425" wrap="square" tIns="50800">
            <a:noAutofit/>
          </a:bodyPr>
          <a:lstStyle>
            <a:lvl1pPr indent="-431800" lvl="0" marL="457200" marR="0" rtl="0" algn="l">
              <a:lnSpc>
                <a:spcPct val="100000"/>
              </a:lnSpc>
              <a:spcBef>
                <a:spcPts val="800"/>
              </a:spcBef>
              <a:spcAft>
                <a:spcPts val="0"/>
              </a:spcAft>
              <a:buClr>
                <a:srgbClr val="000000"/>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700"/>
              </a:spcBef>
              <a:spcAft>
                <a:spcPts val="0"/>
              </a:spcAft>
              <a:buClr>
                <a:srgbClr val="000000"/>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rgbClr val="000000"/>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rgbClr val="000000"/>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rgbClr val="000000"/>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500"/>
              </a:spcBef>
              <a:spcAft>
                <a:spcPts val="0"/>
              </a:spcAft>
              <a:buClr>
                <a:srgbClr val="000000"/>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500"/>
              </a:spcBef>
              <a:spcAft>
                <a:spcPts val="0"/>
              </a:spcAft>
              <a:buClr>
                <a:srgbClr val="000000"/>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500"/>
              </a:spcBef>
              <a:spcAft>
                <a:spcPts val="0"/>
              </a:spcAft>
              <a:buClr>
                <a:srgbClr val="000000"/>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500"/>
              </a:spcBef>
              <a:spcAft>
                <a:spcPts val="0"/>
              </a:spcAft>
              <a:buClr>
                <a:srgbClr val="000000"/>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8"/>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batesvilleinschools.com/bh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hyperlink" Target="mailto:aburck@batesville.k12.in.us" TargetMode="External"/><Relationship Id="rId4" Type="http://schemas.openxmlformats.org/officeDocument/2006/relationships/hyperlink" Target="mailto:jsteinkamp@batesville.k12.in.us" TargetMode="External"/><Relationship Id="rId5" Type="http://schemas.openxmlformats.org/officeDocument/2006/relationships/hyperlink" Target="mailto:shardebeck3@ivytech.edu" TargetMode="External"/><Relationship Id="rId6" Type="http://schemas.openxmlformats.org/officeDocument/2006/relationships/hyperlink" Target="mailto:shardebeck3@ivytech.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
          <p:cNvSpPr txBox="1"/>
          <p:nvPr>
            <p:ph type="title"/>
          </p:nvPr>
        </p:nvSpPr>
        <p:spPr>
          <a:xfrm>
            <a:off x="1600200" y="3280410"/>
            <a:ext cx="5635800" cy="1087890"/>
          </a:xfrm>
          <a:prstGeom prst="rect">
            <a:avLst/>
          </a:prstGeom>
          <a:noFill/>
          <a:ln>
            <a:noFill/>
          </a:ln>
        </p:spPr>
        <p:txBody>
          <a:bodyPr anchorCtr="0" anchor="ctr" bIns="50800" lIns="50800" spcFirstLastPara="1" rIns="91425" wrap="square" tIns="50800">
            <a:noAutofit/>
          </a:bodyPr>
          <a:lstStyle/>
          <a:p>
            <a:pPr indent="-39687" lvl="0" marL="39687" rtl="0" algn="ctr">
              <a:lnSpc>
                <a:spcPct val="100000"/>
              </a:lnSpc>
              <a:spcBef>
                <a:spcPts val="0"/>
              </a:spcBef>
              <a:spcAft>
                <a:spcPts val="0"/>
              </a:spcAft>
              <a:buSzPts val="1400"/>
              <a:buNone/>
            </a:pPr>
            <a:r>
              <a:rPr lang="en-US">
                <a:latin typeface="Century Schoolbook"/>
                <a:ea typeface="Century Schoolbook"/>
                <a:cs typeface="Century Schoolbook"/>
                <a:sym typeface="Century Schoolbook"/>
              </a:rPr>
              <a:t>Sophomore Parent </a:t>
            </a:r>
            <a:br>
              <a:rPr lang="en-US">
                <a:latin typeface="Century Schoolbook"/>
                <a:ea typeface="Century Schoolbook"/>
                <a:cs typeface="Century Schoolbook"/>
                <a:sym typeface="Century Schoolbook"/>
              </a:rPr>
            </a:br>
            <a:r>
              <a:rPr lang="en-US">
                <a:latin typeface="Century Schoolbook"/>
                <a:ea typeface="Century Schoolbook"/>
                <a:cs typeface="Century Schoolbook"/>
                <a:sym typeface="Century Schoolbook"/>
              </a:rPr>
              <a:t>Scheduling Night</a:t>
            </a:r>
            <a:br>
              <a:rPr lang="en-US">
                <a:latin typeface="Century Schoolbook"/>
                <a:ea typeface="Century Schoolbook"/>
                <a:cs typeface="Century Schoolbook"/>
                <a:sym typeface="Century Schoolbook"/>
              </a:rPr>
            </a:br>
            <a:br>
              <a:rPr lang="en-US">
                <a:latin typeface="Century Schoolbook"/>
                <a:ea typeface="Century Schoolbook"/>
                <a:cs typeface="Century Schoolbook"/>
                <a:sym typeface="Century Schoolbook"/>
              </a:rPr>
            </a:br>
            <a:r>
              <a:rPr b="1" lang="en-US">
                <a:latin typeface="Century Schoolbook"/>
                <a:ea typeface="Century Schoolbook"/>
                <a:cs typeface="Century Schoolbook"/>
                <a:sym typeface="Century Schoolbook"/>
              </a:rPr>
              <a:t>Information Overload!</a:t>
            </a:r>
            <a:endParaRPr b="1">
              <a:latin typeface="Century Schoolbook"/>
              <a:ea typeface="Century Schoolbook"/>
              <a:cs typeface="Century Schoolbook"/>
              <a:sym typeface="Century Schoolbook"/>
            </a:endParaRPr>
          </a:p>
        </p:txBody>
      </p:sp>
      <p:sp>
        <p:nvSpPr>
          <p:cNvPr id="73" name="Google Shape;73;p1"/>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txBox="1"/>
          <p:nvPr>
            <p:ph type="title"/>
          </p:nvPr>
        </p:nvSpPr>
        <p:spPr>
          <a:xfrm>
            <a:off x="2157573" y="119275"/>
            <a:ext cx="6226139" cy="1616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2800"/>
              <a:buFont typeface="Calibri"/>
              <a:buNone/>
            </a:pPr>
            <a:r>
              <a:rPr lang="en-US">
                <a:latin typeface="Century Schoolbook"/>
                <a:ea typeface="Century Schoolbook"/>
                <a:cs typeface="Century Schoolbook"/>
                <a:sym typeface="Century Schoolbook"/>
              </a:rPr>
              <a:t>Analytical Algebra II</a:t>
            </a:r>
            <a:br>
              <a:rPr lang="en-US"/>
            </a:br>
            <a:r>
              <a:rPr lang="en-US" sz="2000"/>
              <a:t>*Algebra I -&gt; Geometry -&gt; Algebra II -&gt; Pre-Cal </a:t>
            </a:r>
            <a:endParaRPr sz="2000"/>
          </a:p>
          <a:p>
            <a:pPr indent="0" lvl="0" marL="0" rtl="0" algn="ctr">
              <a:lnSpc>
                <a:spcPct val="100000"/>
              </a:lnSpc>
              <a:spcBef>
                <a:spcPts val="0"/>
              </a:spcBef>
              <a:spcAft>
                <a:spcPts val="0"/>
              </a:spcAft>
              <a:buClr>
                <a:schemeClr val="dk1"/>
              </a:buClr>
              <a:buSzPts val="2800"/>
              <a:buFont typeface="Calibri"/>
              <a:buNone/>
            </a:pPr>
            <a:r>
              <a:rPr lang="en-US" sz="2000"/>
              <a:t>(or Finite)  -&gt; Calculus</a:t>
            </a:r>
            <a:br>
              <a:rPr lang="en-US" sz="2000"/>
            </a:br>
            <a:r>
              <a:rPr lang="en-US" sz="2000"/>
              <a:t>*Algebra I -&gt; Geometry -&gt; Analytical Alg. II</a:t>
            </a:r>
            <a:endParaRPr/>
          </a:p>
        </p:txBody>
      </p:sp>
      <p:sp>
        <p:nvSpPr>
          <p:cNvPr id="138" name="Google Shape;138;p7"/>
          <p:cNvSpPr txBox="1"/>
          <p:nvPr>
            <p:ph idx="1" type="body"/>
          </p:nvPr>
        </p:nvSpPr>
        <p:spPr>
          <a:xfrm>
            <a:off x="255650" y="2471056"/>
            <a:ext cx="7353464" cy="3620843"/>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US" sz="2400"/>
              <a:t>Designed for students who have had a difficult time passing or doing well in Algebra I &amp; Geometry</a:t>
            </a:r>
            <a:endParaRPr/>
          </a:p>
          <a:p>
            <a:pPr indent="-342900" lvl="0" marL="457200" rtl="0" algn="l">
              <a:lnSpc>
                <a:spcPct val="100000"/>
              </a:lnSpc>
              <a:spcBef>
                <a:spcPts val="0"/>
              </a:spcBef>
              <a:spcAft>
                <a:spcPts val="0"/>
              </a:spcAft>
              <a:buSzPts val="1800"/>
              <a:buChar char="●"/>
            </a:pPr>
            <a:r>
              <a:rPr lang="en-US" sz="2400"/>
              <a:t>Less rigorous</a:t>
            </a:r>
            <a:endParaRPr/>
          </a:p>
          <a:p>
            <a:pPr indent="-342900" lvl="0" marL="457200" rtl="0" algn="l">
              <a:lnSpc>
                <a:spcPct val="100000"/>
              </a:lnSpc>
              <a:spcBef>
                <a:spcPts val="0"/>
              </a:spcBef>
              <a:spcAft>
                <a:spcPts val="0"/>
              </a:spcAft>
              <a:buSzPts val="1800"/>
              <a:buChar char="●"/>
            </a:pPr>
            <a:r>
              <a:rPr lang="en-US" sz="2400"/>
              <a:t>NON-STEM interested students</a:t>
            </a:r>
            <a:endParaRPr/>
          </a:p>
          <a:p>
            <a:pPr indent="-342900" lvl="0" marL="457200" rtl="0" algn="l">
              <a:lnSpc>
                <a:spcPct val="100000"/>
              </a:lnSpc>
              <a:spcBef>
                <a:spcPts val="0"/>
              </a:spcBef>
              <a:spcAft>
                <a:spcPts val="0"/>
              </a:spcAft>
              <a:buSzPts val="1800"/>
              <a:buChar char="●"/>
            </a:pPr>
            <a:r>
              <a:rPr lang="en-US" sz="2400"/>
              <a:t>Does not prepare students for Pre-Cal or Finite Math</a:t>
            </a:r>
            <a:endParaRPr/>
          </a:p>
          <a:p>
            <a:pPr indent="-228600" lvl="0" marL="457200" rtl="0" algn="l">
              <a:lnSpc>
                <a:spcPct val="100000"/>
              </a:lnSpc>
              <a:spcBef>
                <a:spcPts val="0"/>
              </a:spcBef>
              <a:spcAft>
                <a:spcPts val="0"/>
              </a:spcAft>
              <a:buSzPts val="1800"/>
              <a:buNone/>
            </a:pPr>
            <a:r>
              <a:t/>
            </a:r>
            <a:endParaRPr sz="2400"/>
          </a:p>
          <a:p>
            <a:pPr indent="-228600" lvl="0" marL="457200" rtl="0" algn="l">
              <a:lnSpc>
                <a:spcPct val="100000"/>
              </a:lnSpc>
              <a:spcBef>
                <a:spcPts val="0"/>
              </a:spcBef>
              <a:spcAft>
                <a:spcPts val="0"/>
              </a:spcAft>
              <a:buSzPts val="1800"/>
              <a:buNone/>
            </a:pPr>
            <a:r>
              <a:t/>
            </a:r>
            <a:endParaRPr/>
          </a:p>
          <a:p>
            <a:pPr indent="-228600" lvl="0" marL="457200" rtl="0" algn="l">
              <a:lnSpc>
                <a:spcPct val="100000"/>
              </a:lnSpc>
              <a:spcBef>
                <a:spcPts val="0"/>
              </a:spcBef>
              <a:spcAft>
                <a:spcPts val="0"/>
              </a:spcAft>
              <a:buSzPts val="1800"/>
              <a:buNone/>
            </a:pPr>
            <a:r>
              <a:t/>
            </a:r>
            <a:endParaRPr/>
          </a:p>
        </p:txBody>
      </p:sp>
      <p:sp>
        <p:nvSpPr>
          <p:cNvPr id="139" name="Google Shape;139;p7"/>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ph type="title"/>
          </p:nvPr>
        </p:nvSpPr>
        <p:spPr>
          <a:xfrm>
            <a:off x="1371601" y="301557"/>
            <a:ext cx="7850220" cy="914400"/>
          </a:xfrm>
          <a:prstGeom prst="rect">
            <a:avLst/>
          </a:prstGeom>
          <a:noFill/>
          <a:ln>
            <a:noFill/>
          </a:ln>
        </p:spPr>
        <p:txBody>
          <a:bodyPr anchorCtr="0" anchor="ctr" bIns="50800" lIns="50800" spcFirstLastPara="1" rIns="91425" wrap="square" tIns="50800">
            <a:noAutofit/>
          </a:bodyPr>
          <a:lstStyle/>
          <a:p>
            <a:pPr indent="-39688" lvl="0" marL="39688" rtl="0" algn="ctr">
              <a:lnSpc>
                <a:spcPct val="100000"/>
              </a:lnSpc>
              <a:spcBef>
                <a:spcPts val="0"/>
              </a:spcBef>
              <a:spcAft>
                <a:spcPts val="0"/>
              </a:spcAft>
              <a:buSzPts val="1400"/>
              <a:buNone/>
            </a:pPr>
            <a:r>
              <a:rPr lang="en-US" sz="4000">
                <a:latin typeface="Century Schoolbook"/>
                <a:ea typeface="Century Schoolbook"/>
                <a:cs typeface="Century Schoolbook"/>
                <a:sym typeface="Century Schoolbook"/>
              </a:rPr>
              <a:t>Upperclassmen “</a:t>
            </a:r>
            <a:r>
              <a:rPr lang="en-US" sz="4000">
                <a:solidFill>
                  <a:srgbClr val="FF0000"/>
                </a:solidFill>
                <a:latin typeface="Century Schoolbook"/>
                <a:ea typeface="Century Schoolbook"/>
                <a:cs typeface="Century Schoolbook"/>
                <a:sym typeface="Century Schoolbook"/>
              </a:rPr>
              <a:t>new to you”</a:t>
            </a:r>
            <a:r>
              <a:rPr lang="en-US" sz="4000">
                <a:latin typeface="Century Schoolbook"/>
                <a:ea typeface="Century Schoolbook"/>
                <a:cs typeface="Century Schoolbook"/>
                <a:sym typeface="Century Schoolbook"/>
              </a:rPr>
              <a:t> course opportunities</a:t>
            </a:r>
            <a:endParaRPr sz="4000">
              <a:latin typeface="Century Schoolbook"/>
              <a:ea typeface="Century Schoolbook"/>
              <a:cs typeface="Century Schoolbook"/>
              <a:sym typeface="Century Schoolbook"/>
            </a:endParaRPr>
          </a:p>
        </p:txBody>
      </p:sp>
      <p:sp>
        <p:nvSpPr>
          <p:cNvPr id="145" name="Google Shape;145;p8"/>
          <p:cNvSpPr txBox="1"/>
          <p:nvPr>
            <p:ph idx="1" type="body"/>
          </p:nvPr>
        </p:nvSpPr>
        <p:spPr>
          <a:xfrm>
            <a:off x="289000" y="1889550"/>
            <a:ext cx="8080800" cy="4359000"/>
          </a:xfrm>
          <a:prstGeom prst="rect">
            <a:avLst/>
          </a:prstGeom>
          <a:noFill/>
          <a:ln>
            <a:noFill/>
          </a:ln>
        </p:spPr>
        <p:txBody>
          <a:bodyPr anchorCtr="0" anchor="t" bIns="50800" lIns="50800" spcFirstLastPara="1" rIns="91425" wrap="square" tIns="50800">
            <a:noAutofit/>
          </a:bodyPr>
          <a:lstStyle/>
          <a:p>
            <a:pPr indent="-457200" lvl="0" marL="457200" rtl="0" algn="l">
              <a:lnSpc>
                <a:spcPct val="150000"/>
              </a:lnSpc>
              <a:spcBef>
                <a:spcPts val="0"/>
              </a:spcBef>
              <a:spcAft>
                <a:spcPts val="0"/>
              </a:spcAft>
              <a:buSzPts val="2400"/>
              <a:buChar char="•"/>
            </a:pPr>
            <a:r>
              <a:rPr lang="en-US" sz="2400"/>
              <a:t>Work Based Learning: Career Exploration Internship</a:t>
            </a:r>
            <a:endParaRPr/>
          </a:p>
          <a:p>
            <a:pPr indent="0" lvl="0" marL="0" rtl="0" algn="ctr">
              <a:lnSpc>
                <a:spcPct val="150000"/>
              </a:lnSpc>
              <a:spcBef>
                <a:spcPts val="0"/>
              </a:spcBef>
              <a:spcAft>
                <a:spcPts val="0"/>
              </a:spcAft>
              <a:buSzPts val="2400"/>
              <a:buNone/>
            </a:pPr>
            <a:r>
              <a:rPr lang="en-US" sz="2400"/>
              <a:t>(aka: Mentorship, Cadet Teaching, etc.)</a:t>
            </a:r>
            <a:endParaRPr/>
          </a:p>
          <a:p>
            <a:pPr indent="-457200" lvl="0" marL="457200" rtl="0" algn="l">
              <a:lnSpc>
                <a:spcPct val="150000"/>
              </a:lnSpc>
              <a:spcBef>
                <a:spcPts val="0"/>
              </a:spcBef>
              <a:spcAft>
                <a:spcPts val="0"/>
              </a:spcAft>
              <a:buSzPts val="2400"/>
              <a:buChar char="•"/>
            </a:pPr>
            <a:r>
              <a:rPr lang="en-US" sz="2400"/>
              <a:t>Southeastern Career Center </a:t>
            </a:r>
            <a:endParaRPr/>
          </a:p>
          <a:p>
            <a:pPr indent="-457200" lvl="0" marL="457200" rtl="0" algn="l">
              <a:lnSpc>
                <a:spcPct val="150000"/>
              </a:lnSpc>
              <a:spcBef>
                <a:spcPts val="0"/>
              </a:spcBef>
              <a:spcAft>
                <a:spcPts val="0"/>
              </a:spcAft>
              <a:buSzPts val="2400"/>
              <a:buChar char="•"/>
            </a:pPr>
            <a:r>
              <a:rPr lang="en-US" sz="2400"/>
              <a:t>Advanced Placement Courses</a:t>
            </a:r>
            <a:endParaRPr/>
          </a:p>
          <a:p>
            <a:pPr indent="-457200" lvl="0" marL="457200" rtl="0" algn="l">
              <a:lnSpc>
                <a:spcPct val="150000"/>
              </a:lnSpc>
              <a:spcBef>
                <a:spcPts val="0"/>
              </a:spcBef>
              <a:spcAft>
                <a:spcPts val="0"/>
              </a:spcAft>
              <a:buSzPts val="2400"/>
              <a:buChar char="•"/>
            </a:pPr>
            <a:r>
              <a:rPr lang="en-US" sz="2400"/>
              <a:t>Ivy Tech Pathways: Engineering, Health Careers (CNA &amp; CCMA) &amp; Software Development</a:t>
            </a:r>
            <a:endParaRPr sz="2400"/>
          </a:p>
          <a:p>
            <a:pPr indent="0" lvl="0" marL="457200" rtl="0" algn="l">
              <a:lnSpc>
                <a:spcPct val="150000"/>
              </a:lnSpc>
              <a:spcBef>
                <a:spcPts val="0"/>
              </a:spcBef>
              <a:spcAft>
                <a:spcPts val="0"/>
              </a:spcAft>
              <a:buNone/>
            </a:pPr>
            <a:r>
              <a:t/>
            </a:r>
            <a:endParaRPr sz="2400"/>
          </a:p>
          <a:p>
            <a:pPr indent="0" lvl="0" marL="0" rtl="0" algn="l">
              <a:lnSpc>
                <a:spcPct val="100000"/>
              </a:lnSpc>
              <a:spcBef>
                <a:spcPts val="0"/>
              </a:spcBef>
              <a:spcAft>
                <a:spcPts val="0"/>
              </a:spcAft>
              <a:buSzPts val="2800"/>
              <a:buNone/>
            </a:pPr>
            <a:r>
              <a:t/>
            </a:r>
            <a:endParaRPr sz="2800">
              <a:latin typeface="Calibri"/>
              <a:ea typeface="Calibri"/>
              <a:cs typeface="Calibri"/>
              <a:sym typeface="Calibri"/>
            </a:endParaRPr>
          </a:p>
          <a:p>
            <a:pPr indent="0" lvl="0" marL="0" rtl="0" algn="l">
              <a:lnSpc>
                <a:spcPct val="100000"/>
              </a:lnSpc>
              <a:spcBef>
                <a:spcPts val="0"/>
              </a:spcBef>
              <a:spcAft>
                <a:spcPts val="0"/>
              </a:spcAft>
              <a:buSzPts val="2800"/>
              <a:buNone/>
            </a:pPr>
            <a:r>
              <a:rPr i="1" lang="en-US" sz="1800"/>
              <a:t>WBL: (MMH does require and application to be accepted and all MMH affiliated </a:t>
            </a:r>
            <a:endParaRPr/>
          </a:p>
          <a:p>
            <a:pPr indent="0" lvl="0" marL="0" rtl="0" algn="l">
              <a:lnSpc>
                <a:spcPct val="100000"/>
              </a:lnSpc>
              <a:spcBef>
                <a:spcPts val="0"/>
              </a:spcBef>
              <a:spcAft>
                <a:spcPts val="0"/>
              </a:spcAft>
              <a:buSzPts val="2800"/>
              <a:buNone/>
            </a:pPr>
            <a:r>
              <a:t/>
            </a:r>
            <a:endParaRPr sz="28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ph type="title"/>
          </p:nvPr>
        </p:nvSpPr>
        <p:spPr>
          <a:xfrm>
            <a:off x="1600200" y="90488"/>
            <a:ext cx="7086600" cy="1738311"/>
          </a:xfrm>
          <a:prstGeom prst="rect">
            <a:avLst/>
          </a:prstGeom>
          <a:noFill/>
          <a:ln>
            <a:noFill/>
          </a:ln>
        </p:spPr>
        <p:txBody>
          <a:bodyPr anchorCtr="0" anchor="ctr" bIns="50800" lIns="50800" spcFirstLastPara="1" rIns="91425" wrap="square" tIns="50800">
            <a:noAutofit/>
          </a:bodyPr>
          <a:lstStyle/>
          <a:p>
            <a:pPr indent="-39688" lvl="0" marL="39688" rtl="0" algn="ctr">
              <a:lnSpc>
                <a:spcPct val="100000"/>
              </a:lnSpc>
              <a:spcBef>
                <a:spcPts val="0"/>
              </a:spcBef>
              <a:spcAft>
                <a:spcPts val="0"/>
              </a:spcAft>
              <a:buSzPts val="1400"/>
              <a:buNone/>
            </a:pPr>
            <a:r>
              <a:rPr lang="en-US">
                <a:latin typeface="Century Schoolbook"/>
                <a:ea typeface="Century Schoolbook"/>
                <a:cs typeface="Century Schoolbook"/>
                <a:sym typeface="Century Schoolbook"/>
              </a:rPr>
              <a:t>More…”New to you”</a:t>
            </a:r>
            <a:endParaRPr>
              <a:latin typeface="Century Schoolbook"/>
              <a:ea typeface="Century Schoolbook"/>
              <a:cs typeface="Century Schoolbook"/>
              <a:sym typeface="Century Schoolbook"/>
            </a:endParaRPr>
          </a:p>
        </p:txBody>
      </p:sp>
      <p:sp>
        <p:nvSpPr>
          <p:cNvPr id="151" name="Google Shape;151;p6"/>
          <p:cNvSpPr txBox="1"/>
          <p:nvPr>
            <p:ph idx="1" type="body"/>
          </p:nvPr>
        </p:nvSpPr>
        <p:spPr>
          <a:xfrm>
            <a:off x="277875" y="1989600"/>
            <a:ext cx="7925100" cy="2356800"/>
          </a:xfrm>
          <a:prstGeom prst="rect">
            <a:avLst/>
          </a:prstGeom>
          <a:noFill/>
          <a:ln>
            <a:noFill/>
          </a:ln>
        </p:spPr>
        <p:txBody>
          <a:bodyPr anchorCtr="0" anchor="t" bIns="50800" lIns="50800" spcFirstLastPara="1" rIns="91425" wrap="square" tIns="50800">
            <a:noAutofit/>
          </a:bodyPr>
          <a:lstStyle/>
          <a:p>
            <a:pPr indent="0" lvl="0" marL="0" rtl="0" algn="ctr">
              <a:lnSpc>
                <a:spcPct val="110000"/>
              </a:lnSpc>
              <a:spcBef>
                <a:spcPts val="200"/>
              </a:spcBef>
              <a:spcAft>
                <a:spcPts val="0"/>
              </a:spcAft>
              <a:buSzPts val="2400"/>
              <a:buNone/>
            </a:pPr>
            <a:r>
              <a:t/>
            </a:r>
            <a:endParaRPr sz="2400" u="sng"/>
          </a:p>
          <a:p>
            <a:pPr indent="0" lvl="0" marL="0" rtl="0" algn="ctr">
              <a:lnSpc>
                <a:spcPct val="110000"/>
              </a:lnSpc>
              <a:spcBef>
                <a:spcPts val="200"/>
              </a:spcBef>
              <a:spcAft>
                <a:spcPts val="0"/>
              </a:spcAft>
              <a:buSzPts val="2400"/>
              <a:buNone/>
            </a:pPr>
            <a:r>
              <a:rPr lang="en-US" sz="2400" u="sng"/>
              <a:t>NOT new to BHS, but NEW to your students:</a:t>
            </a:r>
            <a:endParaRPr sz="2400"/>
          </a:p>
          <a:p>
            <a:pPr indent="-457200" lvl="0" marL="457200" rtl="0" algn="l">
              <a:lnSpc>
                <a:spcPct val="150000"/>
              </a:lnSpc>
              <a:spcBef>
                <a:spcPts val="0"/>
              </a:spcBef>
              <a:spcAft>
                <a:spcPts val="0"/>
              </a:spcAft>
              <a:buSzPts val="2400"/>
              <a:buChar char="•"/>
            </a:pPr>
            <a:r>
              <a:rPr lang="en-US" sz="2400"/>
              <a:t>Dual Credit and Dual Enrollment Courses</a:t>
            </a:r>
            <a:endParaRPr/>
          </a:p>
          <a:p>
            <a:pPr indent="-457200" lvl="0" marL="457200" rtl="0" algn="l">
              <a:lnSpc>
                <a:spcPct val="150000"/>
              </a:lnSpc>
              <a:spcBef>
                <a:spcPts val="0"/>
              </a:spcBef>
              <a:spcAft>
                <a:spcPts val="0"/>
              </a:spcAft>
              <a:buSzPts val="2400"/>
              <a:buChar char="•"/>
            </a:pPr>
            <a:r>
              <a:rPr lang="en-US" sz="2400"/>
              <a:t>Ivy Tech Indiana College Core &amp; “Other” Certificates</a:t>
            </a:r>
            <a:endParaRPr/>
          </a:p>
          <a:p>
            <a:pPr indent="-457200" lvl="0" marL="457200" rtl="0" algn="l">
              <a:lnSpc>
                <a:spcPct val="150000"/>
              </a:lnSpc>
              <a:spcBef>
                <a:spcPts val="0"/>
              </a:spcBef>
              <a:spcAft>
                <a:spcPts val="0"/>
              </a:spcAft>
              <a:buSzPts val="2400"/>
              <a:buChar char="•"/>
            </a:pPr>
            <a:r>
              <a:rPr lang="en-US" sz="2400"/>
              <a:t>Associates Degree Planning</a:t>
            </a:r>
            <a:r>
              <a:rPr lang="en-US" sz="2800"/>
              <a:t>		 </a:t>
            </a:r>
            <a:endParaRPr sz="2400"/>
          </a:p>
          <a:p>
            <a:pPr indent="-342900" lvl="0" marL="342900" rtl="0" algn="l">
              <a:lnSpc>
                <a:spcPct val="110000"/>
              </a:lnSpc>
              <a:spcBef>
                <a:spcPts val="200"/>
              </a:spcBef>
              <a:spcAft>
                <a:spcPts val="0"/>
              </a:spcAft>
              <a:buSzPts val="2400"/>
              <a:buChar char="•"/>
            </a:pPr>
            <a:r>
              <a:rPr lang="en-US" sz="2400"/>
              <a:t> English choices are semester based </a:t>
            </a:r>
            <a:endParaRPr/>
          </a:p>
          <a:p>
            <a:pPr indent="0" lvl="0" marL="0" rtl="0" algn="l">
              <a:lnSpc>
                <a:spcPct val="110000"/>
              </a:lnSpc>
              <a:spcBef>
                <a:spcPts val="200"/>
              </a:spcBef>
              <a:spcAft>
                <a:spcPts val="0"/>
              </a:spcAft>
              <a:buSzPts val="2400"/>
              <a:buNone/>
            </a:pPr>
            <a:r>
              <a:rPr lang="en-US" sz="2400"/>
              <a:t>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43"/>
          <p:cNvSpPr txBox="1"/>
          <p:nvPr>
            <p:ph type="title"/>
          </p:nvPr>
        </p:nvSpPr>
        <p:spPr>
          <a:xfrm>
            <a:off x="1905000" y="304801"/>
            <a:ext cx="6934200" cy="1418896"/>
          </a:xfrm>
          <a:prstGeom prst="rect">
            <a:avLst/>
          </a:prstGeom>
          <a:noFill/>
          <a:ln>
            <a:noFill/>
          </a:ln>
        </p:spPr>
        <p:txBody>
          <a:bodyPr anchorCtr="0" anchor="ctr" bIns="50800" lIns="50800" spcFirstLastPara="1" rIns="91425" wrap="square" tIns="50800">
            <a:noAutofit/>
          </a:bodyPr>
          <a:lstStyle/>
          <a:p>
            <a:pPr indent="-39687" lvl="0" marL="39687" rtl="0" algn="ctr">
              <a:lnSpc>
                <a:spcPct val="100000"/>
              </a:lnSpc>
              <a:spcBef>
                <a:spcPts val="0"/>
              </a:spcBef>
              <a:spcAft>
                <a:spcPts val="0"/>
              </a:spcAft>
              <a:buSzPts val="1400"/>
              <a:buNone/>
            </a:pPr>
            <a:r>
              <a:rPr lang="en-US">
                <a:latin typeface="Permanent Marker"/>
                <a:ea typeface="Permanent Marker"/>
                <a:cs typeface="Permanent Marker"/>
                <a:sym typeface="Permanent Marker"/>
              </a:rPr>
              <a:t>“Newer”</a:t>
            </a:r>
            <a:br>
              <a:rPr lang="en-US">
                <a:latin typeface="Permanent Marker"/>
                <a:ea typeface="Permanent Marker"/>
                <a:cs typeface="Permanent Marker"/>
                <a:sym typeface="Permanent Marker"/>
              </a:rPr>
            </a:br>
            <a:r>
              <a:rPr lang="en-US">
                <a:latin typeface="Permanent Marker"/>
                <a:ea typeface="Permanent Marker"/>
                <a:cs typeface="Permanent Marker"/>
                <a:sym typeface="Permanent Marker"/>
              </a:rPr>
              <a:t> Course Options</a:t>
            </a:r>
            <a:endParaRPr>
              <a:latin typeface="Permanent Marker"/>
              <a:ea typeface="Permanent Marker"/>
              <a:cs typeface="Permanent Marker"/>
              <a:sym typeface="Permanent Marker"/>
            </a:endParaRPr>
          </a:p>
        </p:txBody>
      </p:sp>
      <p:sp>
        <p:nvSpPr>
          <p:cNvPr id="157" name="Google Shape;157;p43"/>
          <p:cNvSpPr txBox="1"/>
          <p:nvPr>
            <p:ph idx="1" type="body"/>
          </p:nvPr>
        </p:nvSpPr>
        <p:spPr>
          <a:xfrm>
            <a:off x="116959" y="2232306"/>
            <a:ext cx="8375687" cy="3316500"/>
          </a:xfrm>
          <a:prstGeom prst="rect">
            <a:avLst/>
          </a:prstGeom>
          <a:noFill/>
          <a:ln>
            <a:noFill/>
          </a:ln>
        </p:spPr>
        <p:txBody>
          <a:bodyPr anchorCtr="0" anchor="t" bIns="50800" lIns="50800" spcFirstLastPara="1" rIns="91425" wrap="square" tIns="50800">
            <a:noAutofit/>
          </a:bodyPr>
          <a:lstStyle/>
          <a:p>
            <a:pPr indent="-419100" lvl="0" marL="457200" rtl="0" algn="l">
              <a:lnSpc>
                <a:spcPct val="110000"/>
              </a:lnSpc>
              <a:spcBef>
                <a:spcPts val="0"/>
              </a:spcBef>
              <a:spcAft>
                <a:spcPts val="0"/>
              </a:spcAft>
              <a:buSzPts val="3000"/>
              <a:buChar char="●"/>
            </a:pPr>
            <a:r>
              <a:rPr lang="en-US" sz="3000"/>
              <a:t>Certified Clinical Medical Assistant Pathway (12)</a:t>
            </a:r>
            <a:endParaRPr/>
          </a:p>
          <a:p>
            <a:pPr indent="-419100" lvl="0" marL="457200" rtl="0" algn="l">
              <a:lnSpc>
                <a:spcPct val="110000"/>
              </a:lnSpc>
              <a:spcBef>
                <a:spcPts val="0"/>
              </a:spcBef>
              <a:spcAft>
                <a:spcPts val="0"/>
              </a:spcAft>
              <a:buSzPts val="3000"/>
              <a:buChar char="●"/>
            </a:pPr>
            <a:r>
              <a:rPr lang="en-US" sz="3000"/>
              <a:t>CNA (11-12)</a:t>
            </a:r>
            <a:endParaRPr/>
          </a:p>
          <a:p>
            <a:pPr indent="-419100" lvl="0" marL="457200" rtl="0" algn="l">
              <a:lnSpc>
                <a:spcPct val="110000"/>
              </a:lnSpc>
              <a:spcBef>
                <a:spcPts val="0"/>
              </a:spcBef>
              <a:spcAft>
                <a:spcPts val="0"/>
              </a:spcAft>
              <a:buSzPts val="3000"/>
              <a:buChar char="●"/>
            </a:pPr>
            <a:r>
              <a:rPr lang="en-US" sz="3000"/>
              <a:t>Software Development (11-12)</a:t>
            </a:r>
            <a:endParaRPr/>
          </a:p>
          <a:p>
            <a:pPr indent="-419100" lvl="0" marL="457200" rtl="0" algn="l">
              <a:lnSpc>
                <a:spcPct val="110000"/>
              </a:lnSpc>
              <a:spcBef>
                <a:spcPts val="0"/>
              </a:spcBef>
              <a:spcAft>
                <a:spcPts val="0"/>
              </a:spcAft>
              <a:buSzPts val="3000"/>
              <a:buChar char="●"/>
            </a:pPr>
            <a:r>
              <a:rPr lang="en-US" sz="3000"/>
              <a:t>Building Trades: Carpentry to Electrical (10-12)</a:t>
            </a:r>
            <a:endParaRPr/>
          </a:p>
          <a:p>
            <a:pPr indent="-419100" lvl="0" marL="457200" rtl="0" algn="l">
              <a:lnSpc>
                <a:spcPct val="110000"/>
              </a:lnSpc>
              <a:spcBef>
                <a:spcPts val="0"/>
              </a:spcBef>
              <a:spcAft>
                <a:spcPts val="0"/>
              </a:spcAft>
              <a:buSzPts val="3000"/>
              <a:buChar char="●"/>
            </a:pPr>
            <a:r>
              <a:rPr lang="en-US" sz="3000"/>
              <a:t>Welding (10-12) – See next slide</a:t>
            </a:r>
            <a:endParaRPr/>
          </a:p>
          <a:p>
            <a:pPr indent="-419100" lvl="0" marL="457200" rtl="0" algn="l">
              <a:lnSpc>
                <a:spcPct val="110000"/>
              </a:lnSpc>
              <a:spcBef>
                <a:spcPts val="0"/>
              </a:spcBef>
              <a:spcAft>
                <a:spcPts val="0"/>
              </a:spcAft>
              <a:buSzPts val="3000"/>
              <a:buChar char="●"/>
            </a:pPr>
            <a:r>
              <a:rPr lang="en-US" sz="3000"/>
              <a:t>Supervised Agricultural Experiences (WBL – 12)</a:t>
            </a:r>
            <a:endParaRPr/>
          </a:p>
          <a:p>
            <a:pPr indent="-419100" lvl="0" marL="457200" rtl="0" algn="l">
              <a:lnSpc>
                <a:spcPct val="110000"/>
              </a:lnSpc>
              <a:spcBef>
                <a:spcPts val="0"/>
              </a:spcBef>
              <a:spcAft>
                <a:spcPts val="0"/>
              </a:spcAft>
              <a:buSzPts val="3000"/>
              <a:buChar char="●"/>
            </a:pPr>
            <a:r>
              <a:rPr lang="en-US" sz="3000"/>
              <a:t>WBL: English 12 – Technical Communications</a:t>
            </a:r>
            <a:endParaRPr/>
          </a:p>
          <a:p>
            <a:pPr indent="-228600" lvl="0" marL="457200" rtl="0" algn="l">
              <a:lnSpc>
                <a:spcPct val="110000"/>
              </a:lnSpc>
              <a:spcBef>
                <a:spcPts val="0"/>
              </a:spcBef>
              <a:spcAft>
                <a:spcPts val="0"/>
              </a:spcAft>
              <a:buSzPts val="3000"/>
              <a:buNone/>
            </a:pPr>
            <a:r>
              <a:t/>
            </a:r>
            <a:endParaRPr sz="3000"/>
          </a:p>
          <a:p>
            <a:pPr indent="-228600" lvl="0" marL="457200" rtl="0" algn="l">
              <a:lnSpc>
                <a:spcPct val="110000"/>
              </a:lnSpc>
              <a:spcBef>
                <a:spcPts val="0"/>
              </a:spcBef>
              <a:spcAft>
                <a:spcPts val="0"/>
              </a:spcAft>
              <a:buSzPts val="3000"/>
              <a:buNone/>
            </a:pPr>
            <a:r>
              <a:t/>
            </a:r>
            <a:endParaRPr/>
          </a:p>
          <a:p>
            <a:pPr indent="0" lvl="0" marL="0" rtl="0" algn="l">
              <a:lnSpc>
                <a:spcPct val="110000"/>
              </a:lnSpc>
              <a:spcBef>
                <a:spcPts val="200"/>
              </a:spcBef>
              <a:spcAft>
                <a:spcPts val="0"/>
              </a:spcAft>
              <a:buSzPts val="3600"/>
              <a:buNone/>
            </a:pPr>
            <a:r>
              <a:t/>
            </a:r>
            <a:endParaRPr sz="3600"/>
          </a:p>
          <a:p>
            <a:pPr indent="0" lvl="0" marL="0" rtl="0" algn="l">
              <a:lnSpc>
                <a:spcPct val="110000"/>
              </a:lnSpc>
              <a:spcBef>
                <a:spcPts val="200"/>
              </a:spcBef>
              <a:spcAft>
                <a:spcPts val="0"/>
              </a:spcAft>
              <a:buSzPts val="3600"/>
              <a:buNone/>
            </a:pPr>
            <a:r>
              <a:t/>
            </a:r>
            <a:endParaRPr sz="3600"/>
          </a:p>
          <a:p>
            <a:pPr indent="228600" lvl="0" marL="0" rtl="0" algn="l">
              <a:lnSpc>
                <a:spcPct val="110000"/>
              </a:lnSpc>
              <a:spcBef>
                <a:spcPts val="200"/>
              </a:spcBef>
              <a:spcAft>
                <a:spcPts val="0"/>
              </a:spcAft>
              <a:buSzPts val="3600"/>
              <a:buNone/>
            </a:pPr>
            <a:r>
              <a:t/>
            </a:r>
            <a:endParaRPr sz="3600"/>
          </a:p>
          <a:p>
            <a:pPr indent="203200" lvl="0" marL="0" rtl="0" algn="l">
              <a:lnSpc>
                <a:spcPct val="110000"/>
              </a:lnSpc>
              <a:spcBef>
                <a:spcPts val="200"/>
              </a:spcBef>
              <a:spcAft>
                <a:spcPts val="0"/>
              </a:spcAft>
              <a:buSzPts val="32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44"/>
          <p:cNvSpPr txBox="1"/>
          <p:nvPr>
            <p:ph type="title"/>
          </p:nvPr>
        </p:nvSpPr>
        <p:spPr>
          <a:xfrm>
            <a:off x="1905000" y="304800"/>
            <a:ext cx="6934200" cy="2277762"/>
          </a:xfrm>
          <a:prstGeom prst="rect">
            <a:avLst/>
          </a:prstGeom>
          <a:noFill/>
          <a:ln>
            <a:noFill/>
          </a:ln>
        </p:spPr>
        <p:txBody>
          <a:bodyPr anchorCtr="0" anchor="ctr" bIns="50800" lIns="50800" spcFirstLastPara="1" rIns="91425" wrap="square" tIns="50800">
            <a:noAutofit/>
          </a:bodyPr>
          <a:lstStyle/>
          <a:p>
            <a:pPr indent="-39687" lvl="0" marL="39687" rtl="0" algn="ctr">
              <a:lnSpc>
                <a:spcPct val="100000"/>
              </a:lnSpc>
              <a:spcBef>
                <a:spcPts val="0"/>
              </a:spcBef>
              <a:spcAft>
                <a:spcPts val="0"/>
              </a:spcAft>
              <a:buSzPts val="1400"/>
              <a:buNone/>
            </a:pPr>
            <a:r>
              <a:rPr lang="en-US">
                <a:latin typeface="Permanent Marker"/>
                <a:ea typeface="Permanent Marker"/>
                <a:cs typeface="Permanent Marker"/>
                <a:sym typeface="Permanent Marker"/>
              </a:rPr>
              <a:t>“Newer” </a:t>
            </a:r>
            <a:br>
              <a:rPr lang="en-US">
                <a:latin typeface="Permanent Marker"/>
                <a:ea typeface="Permanent Marker"/>
                <a:cs typeface="Permanent Marker"/>
                <a:sym typeface="Permanent Marker"/>
              </a:rPr>
            </a:br>
            <a:r>
              <a:rPr lang="en-US">
                <a:latin typeface="Permanent Marker"/>
                <a:ea typeface="Permanent Marker"/>
                <a:cs typeface="Permanent Marker"/>
                <a:sym typeface="Permanent Marker"/>
              </a:rPr>
              <a:t>Course Options</a:t>
            </a:r>
            <a:br>
              <a:rPr lang="en-US">
                <a:latin typeface="Permanent Marker"/>
                <a:ea typeface="Permanent Marker"/>
                <a:cs typeface="Permanent Marker"/>
                <a:sym typeface="Permanent Marker"/>
              </a:rPr>
            </a:br>
            <a:r>
              <a:rPr lang="en-US">
                <a:latin typeface="Permanent Marker"/>
                <a:ea typeface="Permanent Marker"/>
                <a:cs typeface="Permanent Marker"/>
                <a:sym typeface="Permanent Marker"/>
              </a:rPr>
              <a:t>BHS Innovation Center</a:t>
            </a:r>
            <a:br>
              <a:rPr lang="en-US">
                <a:latin typeface="Permanent Marker"/>
                <a:ea typeface="Permanent Marker"/>
                <a:cs typeface="Permanent Marker"/>
                <a:sym typeface="Permanent Marker"/>
              </a:rPr>
            </a:br>
            <a:endParaRPr>
              <a:latin typeface="Permanent Marker"/>
              <a:ea typeface="Permanent Marker"/>
              <a:cs typeface="Permanent Marker"/>
              <a:sym typeface="Permanent Marker"/>
            </a:endParaRPr>
          </a:p>
        </p:txBody>
      </p:sp>
      <p:sp>
        <p:nvSpPr>
          <p:cNvPr id="163" name="Google Shape;163;p44"/>
          <p:cNvSpPr txBox="1"/>
          <p:nvPr>
            <p:ph idx="1" type="body"/>
          </p:nvPr>
        </p:nvSpPr>
        <p:spPr>
          <a:xfrm>
            <a:off x="411250" y="3051425"/>
            <a:ext cx="8202900" cy="3501774"/>
          </a:xfrm>
          <a:prstGeom prst="rect">
            <a:avLst/>
          </a:prstGeom>
          <a:noFill/>
          <a:ln>
            <a:noFill/>
          </a:ln>
        </p:spPr>
        <p:txBody>
          <a:bodyPr anchorCtr="0" anchor="t" bIns="50800" lIns="50800" spcFirstLastPara="1" rIns="91425" wrap="square" tIns="50800">
            <a:noAutofit/>
          </a:bodyPr>
          <a:lstStyle/>
          <a:p>
            <a:pPr indent="0" lvl="0" marL="38100" rtl="0" algn="ctr">
              <a:lnSpc>
                <a:spcPct val="110000"/>
              </a:lnSpc>
              <a:spcBef>
                <a:spcPts val="0"/>
              </a:spcBef>
              <a:spcAft>
                <a:spcPts val="0"/>
              </a:spcAft>
              <a:buSzPts val="3000"/>
              <a:buNone/>
            </a:pPr>
            <a:r>
              <a:rPr lang="en-US" sz="2800" u="sng"/>
              <a:t>Welding @ BHS </a:t>
            </a:r>
            <a:endParaRPr/>
          </a:p>
          <a:p>
            <a:pPr indent="0" lvl="0" marL="38100" rtl="0" algn="l">
              <a:lnSpc>
                <a:spcPct val="110000"/>
              </a:lnSpc>
              <a:spcBef>
                <a:spcPts val="0"/>
              </a:spcBef>
              <a:spcAft>
                <a:spcPts val="0"/>
              </a:spcAft>
              <a:buSzPts val="3000"/>
              <a:buNone/>
            </a:pPr>
            <a:r>
              <a:rPr lang="en-US" sz="2800"/>
              <a:t>- Open to grades 10 - 12</a:t>
            </a:r>
            <a:endParaRPr/>
          </a:p>
          <a:p>
            <a:pPr indent="0" lvl="0" marL="38100" rtl="0" algn="l">
              <a:lnSpc>
                <a:spcPct val="110000"/>
              </a:lnSpc>
              <a:spcBef>
                <a:spcPts val="0"/>
              </a:spcBef>
              <a:spcAft>
                <a:spcPts val="0"/>
              </a:spcAft>
              <a:buSzPts val="3000"/>
              <a:buNone/>
            </a:pPr>
            <a:r>
              <a:rPr lang="en-US" sz="2800"/>
              <a:t>- Replaces the Career Center Welding Program</a:t>
            </a:r>
            <a:endParaRPr/>
          </a:p>
          <a:p>
            <a:pPr indent="0" lvl="0" marL="38100" rtl="0" algn="l">
              <a:lnSpc>
                <a:spcPct val="110000"/>
              </a:lnSpc>
              <a:spcBef>
                <a:spcPts val="0"/>
              </a:spcBef>
              <a:spcAft>
                <a:spcPts val="0"/>
              </a:spcAft>
              <a:buSzPts val="3000"/>
              <a:buNone/>
            </a:pPr>
            <a:r>
              <a:rPr lang="en-US" sz="2800"/>
              <a:t>- Spacing limited</a:t>
            </a:r>
            <a:endParaRPr/>
          </a:p>
          <a:p>
            <a:pPr indent="0" lvl="0" marL="38100" rtl="0" algn="l">
              <a:lnSpc>
                <a:spcPct val="110000"/>
              </a:lnSpc>
              <a:spcBef>
                <a:spcPts val="0"/>
              </a:spcBef>
              <a:spcAft>
                <a:spcPts val="0"/>
              </a:spcAft>
              <a:buSzPts val="3000"/>
              <a:buNone/>
            </a:pPr>
            <a:r>
              <a:rPr lang="en-US" sz="2800"/>
              <a:t>- Will take TWO Blocks Per Semester </a:t>
            </a:r>
            <a:endParaRPr/>
          </a:p>
          <a:p>
            <a:pPr indent="0" lvl="0" marL="38100" rtl="0" algn="l">
              <a:lnSpc>
                <a:spcPct val="110000"/>
              </a:lnSpc>
              <a:spcBef>
                <a:spcPts val="0"/>
              </a:spcBef>
              <a:spcAft>
                <a:spcPts val="0"/>
              </a:spcAft>
              <a:buSzPts val="3000"/>
              <a:buNone/>
            </a:pPr>
            <a:r>
              <a:rPr lang="en-US" sz="2800"/>
              <a:t>- Two year program</a:t>
            </a:r>
            <a:endParaRPr/>
          </a:p>
          <a:p>
            <a:pPr indent="0" lvl="0" marL="38100" rtl="0" algn="l">
              <a:lnSpc>
                <a:spcPct val="110000"/>
              </a:lnSpc>
              <a:spcBef>
                <a:spcPts val="0"/>
              </a:spcBef>
              <a:spcAft>
                <a:spcPts val="0"/>
              </a:spcAft>
              <a:buSzPts val="3000"/>
              <a:buNone/>
            </a:pPr>
            <a:r>
              <a:rPr lang="en-US" sz="2800"/>
              <a:t>- Dual Credit through Ivy Tech</a:t>
            </a:r>
            <a:endParaRPr/>
          </a:p>
          <a:p>
            <a:pPr indent="0" lvl="0" marL="38100" rtl="0" algn="l">
              <a:lnSpc>
                <a:spcPct val="110000"/>
              </a:lnSpc>
              <a:spcBef>
                <a:spcPts val="0"/>
              </a:spcBef>
              <a:spcAft>
                <a:spcPts val="0"/>
              </a:spcAft>
              <a:buSzPts val="3000"/>
              <a:buNone/>
            </a:pPr>
            <a:r>
              <a:rPr lang="en-US" sz="2800"/>
              <a:t>- Certification &amp; certificates eligible</a:t>
            </a:r>
            <a:endParaRPr/>
          </a:p>
          <a:p>
            <a:pPr indent="0" lvl="0" marL="0" rtl="0" algn="l">
              <a:lnSpc>
                <a:spcPct val="110000"/>
              </a:lnSpc>
              <a:spcBef>
                <a:spcPts val="200"/>
              </a:spcBef>
              <a:spcAft>
                <a:spcPts val="0"/>
              </a:spcAft>
              <a:buSzPts val="3600"/>
              <a:buNone/>
            </a:pPr>
            <a:r>
              <a:t/>
            </a:r>
            <a:endParaRPr sz="3600"/>
          </a:p>
          <a:p>
            <a:pPr indent="0" lvl="0" marL="0" rtl="0" algn="l">
              <a:lnSpc>
                <a:spcPct val="110000"/>
              </a:lnSpc>
              <a:spcBef>
                <a:spcPts val="200"/>
              </a:spcBef>
              <a:spcAft>
                <a:spcPts val="0"/>
              </a:spcAft>
              <a:buSzPts val="3600"/>
              <a:buNone/>
            </a:pPr>
            <a:r>
              <a:t/>
            </a:r>
            <a:endParaRPr sz="3600"/>
          </a:p>
          <a:p>
            <a:pPr indent="228600" lvl="0" marL="0" rtl="0" algn="l">
              <a:lnSpc>
                <a:spcPct val="110000"/>
              </a:lnSpc>
              <a:spcBef>
                <a:spcPts val="200"/>
              </a:spcBef>
              <a:spcAft>
                <a:spcPts val="0"/>
              </a:spcAft>
              <a:buSzPts val="3600"/>
              <a:buNone/>
            </a:pPr>
            <a:r>
              <a:t/>
            </a:r>
            <a:endParaRPr sz="3600"/>
          </a:p>
          <a:p>
            <a:pPr indent="203200" lvl="0" marL="0" rtl="0" algn="l">
              <a:lnSpc>
                <a:spcPct val="110000"/>
              </a:lnSpc>
              <a:spcBef>
                <a:spcPts val="200"/>
              </a:spcBef>
              <a:spcAft>
                <a:spcPts val="0"/>
              </a:spcAft>
              <a:buSzPts val="3200"/>
              <a:buNone/>
            </a:pPr>
            <a:r>
              <a:t/>
            </a:r>
            <a:endParaRPr/>
          </a:p>
        </p:txBody>
      </p:sp>
      <p:sp>
        <p:nvSpPr>
          <p:cNvPr id="164" name="Google Shape;164;p44"/>
          <p:cNvSpPr txBox="1"/>
          <p:nvPr/>
        </p:nvSpPr>
        <p:spPr>
          <a:xfrm>
            <a:off x="636998" y="2065106"/>
            <a:ext cx="6708452" cy="1255728"/>
          </a:xfrm>
          <a:prstGeom prst="rect">
            <a:avLst/>
          </a:prstGeom>
          <a:noFill/>
          <a:ln>
            <a:noFill/>
          </a:ln>
        </p:spPr>
        <p:txBody>
          <a:bodyPr anchorCtr="0" anchor="t" bIns="45700" lIns="91425" spcFirstLastPara="1" rIns="91425" wrap="square" tIns="45700">
            <a:spAutoFit/>
          </a:bodyPr>
          <a:lstStyle/>
          <a:p>
            <a:pPr indent="0" lvl="0" marL="38100" marR="0" rtl="0" algn="ctr">
              <a:lnSpc>
                <a:spcPct val="110000"/>
              </a:lnSpc>
              <a:spcBef>
                <a:spcPts val="0"/>
              </a:spcBef>
              <a:spcAft>
                <a:spcPts val="0"/>
              </a:spcAft>
              <a:buClr>
                <a:srgbClr val="000000"/>
              </a:buClr>
              <a:buSzPts val="3000"/>
              <a:buFont typeface="Arial"/>
              <a:buNone/>
            </a:pPr>
            <a:r>
              <a:rPr b="1" i="0" lang="en-US" sz="2800" u="none" cap="none" strike="noStrike">
                <a:solidFill>
                  <a:srgbClr val="FF0000"/>
                </a:solidFill>
                <a:latin typeface="Arial"/>
                <a:ea typeface="Arial"/>
                <a:cs typeface="Arial"/>
                <a:sym typeface="Arial"/>
              </a:rPr>
              <a:t>Reserve your SPOT by contacting </a:t>
            </a:r>
            <a:endParaRPr/>
          </a:p>
          <a:p>
            <a:pPr indent="0" lvl="0" marL="38100" marR="0" rtl="0" algn="ctr">
              <a:lnSpc>
                <a:spcPct val="110000"/>
              </a:lnSpc>
              <a:spcBef>
                <a:spcPts val="0"/>
              </a:spcBef>
              <a:spcAft>
                <a:spcPts val="0"/>
              </a:spcAft>
              <a:buClr>
                <a:srgbClr val="000000"/>
              </a:buClr>
              <a:buSzPts val="3000"/>
              <a:buFont typeface="Arial"/>
              <a:buNone/>
            </a:pPr>
            <a:r>
              <a:rPr b="1" i="0" lang="en-US" sz="2800" u="none" cap="none" strike="noStrike">
                <a:solidFill>
                  <a:srgbClr val="FF0000"/>
                </a:solidFill>
                <a:latin typeface="Arial"/>
                <a:ea typeface="Arial"/>
                <a:cs typeface="Arial"/>
                <a:sym typeface="Arial"/>
              </a:rPr>
              <a:t>Mrs. Burck ASAP via Canvas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45"/>
          <p:cNvSpPr txBox="1"/>
          <p:nvPr>
            <p:ph type="title"/>
          </p:nvPr>
        </p:nvSpPr>
        <p:spPr>
          <a:xfrm>
            <a:off x="2054268" y="-488515"/>
            <a:ext cx="6237000" cy="3071100"/>
          </a:xfrm>
          <a:prstGeom prst="rect">
            <a:avLst/>
          </a:prstGeom>
          <a:noFill/>
          <a:ln>
            <a:noFill/>
          </a:ln>
        </p:spPr>
        <p:txBody>
          <a:bodyPr anchorCtr="0" anchor="ctr" bIns="50800" lIns="50800" spcFirstLastPara="1" rIns="91425" wrap="square" tIns="50800">
            <a:noAutofit/>
          </a:bodyPr>
          <a:lstStyle/>
          <a:p>
            <a:pPr indent="-39687" lvl="0" marL="39687" rtl="0" algn="ctr">
              <a:lnSpc>
                <a:spcPct val="100000"/>
              </a:lnSpc>
              <a:spcBef>
                <a:spcPts val="0"/>
              </a:spcBef>
              <a:spcAft>
                <a:spcPts val="0"/>
              </a:spcAft>
              <a:buSzPts val="1400"/>
              <a:buNone/>
            </a:pPr>
            <a:r>
              <a:rPr lang="en-US">
                <a:highlight>
                  <a:srgbClr val="FFFF00"/>
                </a:highlight>
                <a:latin typeface="Permanent Marker"/>
                <a:ea typeface="Permanent Marker"/>
                <a:cs typeface="Permanent Marker"/>
                <a:sym typeface="Permanent Marker"/>
              </a:rPr>
              <a:t> </a:t>
            </a:r>
            <a:br>
              <a:rPr lang="en-US">
                <a:latin typeface="Permanent Marker"/>
                <a:ea typeface="Permanent Marker"/>
                <a:cs typeface="Permanent Marker"/>
                <a:sym typeface="Permanent Marker"/>
              </a:rPr>
            </a:br>
            <a:r>
              <a:rPr lang="en-US">
                <a:latin typeface="Permanent Marker"/>
                <a:ea typeface="Permanent Marker"/>
                <a:cs typeface="Permanent Marker"/>
                <a:sym typeface="Permanent Marker"/>
              </a:rPr>
              <a:t>Newer Course</a:t>
            </a:r>
            <a:br>
              <a:rPr lang="en-US">
                <a:latin typeface="Permanent Marker"/>
                <a:ea typeface="Permanent Marker"/>
                <a:cs typeface="Permanent Marker"/>
                <a:sym typeface="Permanent Marker"/>
              </a:rPr>
            </a:br>
            <a:r>
              <a:rPr lang="en-US">
                <a:latin typeface="Permanent Marker"/>
                <a:ea typeface="Permanent Marker"/>
                <a:cs typeface="Permanent Marker"/>
                <a:sym typeface="Permanent Marker"/>
              </a:rPr>
              <a:t>BHS Innovation Center</a:t>
            </a:r>
            <a:br>
              <a:rPr lang="en-US">
                <a:latin typeface="Permanent Marker"/>
                <a:ea typeface="Permanent Marker"/>
                <a:cs typeface="Permanent Marker"/>
                <a:sym typeface="Permanent Marker"/>
              </a:rPr>
            </a:br>
            <a:endParaRPr>
              <a:latin typeface="Permanent Marker"/>
              <a:ea typeface="Permanent Marker"/>
              <a:cs typeface="Permanent Marker"/>
              <a:sym typeface="Permanent Marker"/>
            </a:endParaRPr>
          </a:p>
        </p:txBody>
      </p:sp>
      <p:sp>
        <p:nvSpPr>
          <p:cNvPr id="170" name="Google Shape;170;p45"/>
          <p:cNvSpPr txBox="1"/>
          <p:nvPr>
            <p:ph idx="1" type="body"/>
          </p:nvPr>
        </p:nvSpPr>
        <p:spPr>
          <a:xfrm>
            <a:off x="411250" y="3051425"/>
            <a:ext cx="8202900" cy="3501900"/>
          </a:xfrm>
          <a:prstGeom prst="rect">
            <a:avLst/>
          </a:prstGeom>
          <a:noFill/>
          <a:ln>
            <a:noFill/>
          </a:ln>
        </p:spPr>
        <p:txBody>
          <a:bodyPr anchorCtr="0" anchor="t" bIns="50800" lIns="50800" spcFirstLastPara="1" rIns="91425" wrap="square" tIns="50800">
            <a:noAutofit/>
          </a:bodyPr>
          <a:lstStyle/>
          <a:p>
            <a:pPr indent="0" lvl="0" marL="38100" rtl="0" algn="ctr">
              <a:lnSpc>
                <a:spcPct val="110000"/>
              </a:lnSpc>
              <a:spcBef>
                <a:spcPts val="0"/>
              </a:spcBef>
              <a:spcAft>
                <a:spcPts val="0"/>
              </a:spcAft>
              <a:buSzPts val="3000"/>
              <a:buNone/>
            </a:pPr>
            <a:r>
              <a:rPr lang="en-US" u="sng"/>
              <a:t>Building Trades @ BHS</a:t>
            </a:r>
            <a:endParaRPr/>
          </a:p>
          <a:p>
            <a:pPr indent="0" lvl="0" marL="38100" rtl="0" algn="l">
              <a:lnSpc>
                <a:spcPct val="110000"/>
              </a:lnSpc>
              <a:spcBef>
                <a:spcPts val="0"/>
              </a:spcBef>
              <a:spcAft>
                <a:spcPts val="0"/>
              </a:spcAft>
              <a:buSzPts val="3000"/>
              <a:buNone/>
            </a:pPr>
            <a:r>
              <a:rPr lang="en-US" sz="2400"/>
              <a:t>- Open to grades 10 - 12</a:t>
            </a:r>
            <a:endParaRPr/>
          </a:p>
          <a:p>
            <a:pPr indent="0" lvl="0" marL="38100" rtl="0" algn="l">
              <a:lnSpc>
                <a:spcPct val="110000"/>
              </a:lnSpc>
              <a:spcBef>
                <a:spcPts val="0"/>
              </a:spcBef>
              <a:spcAft>
                <a:spcPts val="0"/>
              </a:spcAft>
              <a:buSzPts val="3000"/>
              <a:buNone/>
            </a:pPr>
            <a:r>
              <a:rPr lang="en-US" sz="2400"/>
              <a:t>- Replaces the Career Center Building Trades Program</a:t>
            </a:r>
            <a:endParaRPr/>
          </a:p>
          <a:p>
            <a:pPr indent="0" lvl="0" marL="38100" rtl="0" algn="l">
              <a:lnSpc>
                <a:spcPct val="110000"/>
              </a:lnSpc>
              <a:spcBef>
                <a:spcPts val="0"/>
              </a:spcBef>
              <a:spcAft>
                <a:spcPts val="0"/>
              </a:spcAft>
              <a:buSzPts val="3000"/>
              <a:buNone/>
            </a:pPr>
            <a:r>
              <a:rPr lang="en-US" sz="2400"/>
              <a:t>- Spacing limited</a:t>
            </a:r>
            <a:endParaRPr/>
          </a:p>
          <a:p>
            <a:pPr indent="0" lvl="0" marL="38100" rtl="0" algn="l">
              <a:lnSpc>
                <a:spcPct val="110000"/>
              </a:lnSpc>
              <a:spcBef>
                <a:spcPts val="0"/>
              </a:spcBef>
              <a:spcAft>
                <a:spcPts val="0"/>
              </a:spcAft>
              <a:buSzPts val="3000"/>
              <a:buNone/>
            </a:pPr>
            <a:r>
              <a:rPr lang="en-US" sz="2400"/>
              <a:t>- Will take TWO Blocks Per Semester </a:t>
            </a:r>
            <a:endParaRPr/>
          </a:p>
          <a:p>
            <a:pPr indent="0" lvl="0" marL="38100" rtl="0" algn="l">
              <a:lnSpc>
                <a:spcPct val="110000"/>
              </a:lnSpc>
              <a:spcBef>
                <a:spcPts val="0"/>
              </a:spcBef>
              <a:spcAft>
                <a:spcPts val="0"/>
              </a:spcAft>
              <a:buSzPts val="3000"/>
              <a:buNone/>
            </a:pPr>
            <a:r>
              <a:rPr lang="en-US" sz="2400"/>
              <a:t>- Two year program </a:t>
            </a:r>
            <a:endParaRPr/>
          </a:p>
          <a:p>
            <a:pPr indent="0" lvl="0" marL="38100" rtl="0" algn="l">
              <a:lnSpc>
                <a:spcPct val="110000"/>
              </a:lnSpc>
              <a:spcBef>
                <a:spcPts val="0"/>
              </a:spcBef>
              <a:spcAft>
                <a:spcPts val="0"/>
              </a:spcAft>
              <a:buSzPts val="3000"/>
              <a:buNone/>
            </a:pPr>
            <a:r>
              <a:rPr lang="en-US" sz="2400"/>
              <a:t>- Potential for certification &amp; certificates (NCCER)</a:t>
            </a:r>
            <a:endParaRPr/>
          </a:p>
          <a:p>
            <a:pPr indent="0" lvl="0" marL="0" rtl="0" algn="l">
              <a:lnSpc>
                <a:spcPct val="110000"/>
              </a:lnSpc>
              <a:spcBef>
                <a:spcPts val="200"/>
              </a:spcBef>
              <a:spcAft>
                <a:spcPts val="0"/>
              </a:spcAft>
              <a:buSzPts val="3600"/>
              <a:buNone/>
            </a:pPr>
            <a:r>
              <a:t/>
            </a:r>
            <a:endParaRPr sz="3600"/>
          </a:p>
          <a:p>
            <a:pPr indent="0" lvl="0" marL="0" rtl="0" algn="l">
              <a:lnSpc>
                <a:spcPct val="110000"/>
              </a:lnSpc>
              <a:spcBef>
                <a:spcPts val="200"/>
              </a:spcBef>
              <a:spcAft>
                <a:spcPts val="0"/>
              </a:spcAft>
              <a:buSzPts val="3600"/>
              <a:buNone/>
            </a:pPr>
            <a:r>
              <a:t/>
            </a:r>
            <a:endParaRPr sz="3600"/>
          </a:p>
          <a:p>
            <a:pPr indent="228600" lvl="0" marL="0" rtl="0" algn="l">
              <a:lnSpc>
                <a:spcPct val="110000"/>
              </a:lnSpc>
              <a:spcBef>
                <a:spcPts val="200"/>
              </a:spcBef>
              <a:spcAft>
                <a:spcPts val="0"/>
              </a:spcAft>
              <a:buSzPts val="3600"/>
              <a:buNone/>
            </a:pPr>
            <a:r>
              <a:t/>
            </a:r>
            <a:endParaRPr sz="3600"/>
          </a:p>
          <a:p>
            <a:pPr indent="203200" lvl="0" marL="0" rtl="0" algn="l">
              <a:lnSpc>
                <a:spcPct val="110000"/>
              </a:lnSpc>
              <a:spcBef>
                <a:spcPts val="200"/>
              </a:spcBef>
              <a:spcAft>
                <a:spcPts val="0"/>
              </a:spcAft>
              <a:buSzPts val="3200"/>
              <a:buNone/>
            </a:pPr>
            <a:r>
              <a:t/>
            </a:r>
            <a:endParaRPr/>
          </a:p>
        </p:txBody>
      </p:sp>
      <p:sp>
        <p:nvSpPr>
          <p:cNvPr id="171" name="Google Shape;171;p45"/>
          <p:cNvSpPr txBox="1"/>
          <p:nvPr/>
        </p:nvSpPr>
        <p:spPr>
          <a:xfrm>
            <a:off x="636998" y="2065106"/>
            <a:ext cx="6708600" cy="1255800"/>
          </a:xfrm>
          <a:prstGeom prst="rect">
            <a:avLst/>
          </a:prstGeom>
          <a:noFill/>
          <a:ln>
            <a:noFill/>
          </a:ln>
        </p:spPr>
        <p:txBody>
          <a:bodyPr anchorCtr="0" anchor="t" bIns="45700" lIns="91425" spcFirstLastPara="1" rIns="91425" wrap="square" tIns="45700">
            <a:spAutoFit/>
          </a:bodyPr>
          <a:lstStyle/>
          <a:p>
            <a:pPr indent="0" lvl="0" marL="38100" marR="0" rtl="0" algn="ctr">
              <a:lnSpc>
                <a:spcPct val="110000"/>
              </a:lnSpc>
              <a:spcBef>
                <a:spcPts val="0"/>
              </a:spcBef>
              <a:spcAft>
                <a:spcPts val="0"/>
              </a:spcAft>
              <a:buClr>
                <a:srgbClr val="000000"/>
              </a:buClr>
              <a:buSzPts val="3000"/>
              <a:buFont typeface="Arial"/>
              <a:buNone/>
            </a:pPr>
            <a:r>
              <a:rPr b="1" i="0" lang="en-US" sz="2800" u="none" cap="none" strike="noStrike">
                <a:solidFill>
                  <a:srgbClr val="FF0000"/>
                </a:solidFill>
                <a:latin typeface="Arial"/>
                <a:ea typeface="Arial"/>
                <a:cs typeface="Arial"/>
                <a:sym typeface="Arial"/>
              </a:rPr>
              <a:t>Reserve your SPOT by contacting </a:t>
            </a:r>
            <a:endParaRPr/>
          </a:p>
          <a:p>
            <a:pPr indent="0" lvl="0" marL="38100" marR="0" rtl="0" algn="ctr">
              <a:lnSpc>
                <a:spcPct val="110000"/>
              </a:lnSpc>
              <a:spcBef>
                <a:spcPts val="0"/>
              </a:spcBef>
              <a:spcAft>
                <a:spcPts val="0"/>
              </a:spcAft>
              <a:buClr>
                <a:srgbClr val="000000"/>
              </a:buClr>
              <a:buSzPts val="3000"/>
              <a:buFont typeface="Arial"/>
              <a:buNone/>
            </a:pPr>
            <a:r>
              <a:rPr b="1" i="0" lang="en-US" sz="2800" u="none" cap="none" strike="noStrike">
                <a:solidFill>
                  <a:srgbClr val="FF0000"/>
                </a:solidFill>
                <a:latin typeface="Arial"/>
                <a:ea typeface="Arial"/>
                <a:cs typeface="Arial"/>
                <a:sym typeface="Arial"/>
              </a:rPr>
              <a:t>Mrs. Burck ASAP via Canvas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46"/>
          <p:cNvSpPr txBox="1"/>
          <p:nvPr>
            <p:ph type="title"/>
          </p:nvPr>
        </p:nvSpPr>
        <p:spPr>
          <a:xfrm>
            <a:off x="457200" y="90489"/>
            <a:ext cx="8229600" cy="1509712"/>
          </a:xfrm>
          <a:prstGeom prst="rect">
            <a:avLst/>
          </a:prstGeom>
          <a:noFill/>
          <a:ln>
            <a:noFill/>
          </a:ln>
        </p:spPr>
        <p:txBody>
          <a:bodyPr anchorCtr="0" anchor="ctr" bIns="50800" lIns="50800" spcFirstLastPara="1" rIns="91425" wrap="square" tIns="50800">
            <a:noAutofit/>
          </a:bodyPr>
          <a:lstStyle/>
          <a:p>
            <a:pPr indent="0" lvl="0" marL="0" rtl="0" algn="ctr">
              <a:lnSpc>
                <a:spcPct val="100000"/>
              </a:lnSpc>
              <a:spcBef>
                <a:spcPts val="0"/>
              </a:spcBef>
              <a:spcAft>
                <a:spcPts val="0"/>
              </a:spcAft>
              <a:buSzPts val="1400"/>
              <a:buNone/>
            </a:pPr>
            <a:r>
              <a:rPr lang="en-US">
                <a:latin typeface="Permanent Marker"/>
                <a:ea typeface="Permanent Marker"/>
                <a:cs typeface="Permanent Marker"/>
                <a:sym typeface="Permanent Marker"/>
              </a:rPr>
              <a:t>** NEW **</a:t>
            </a:r>
            <a:br>
              <a:rPr lang="en-US">
                <a:latin typeface="Permanent Marker"/>
                <a:ea typeface="Permanent Marker"/>
                <a:cs typeface="Permanent Marker"/>
                <a:sym typeface="Permanent Marker"/>
              </a:rPr>
            </a:br>
            <a:r>
              <a:rPr lang="en-US">
                <a:latin typeface="Permanent Marker"/>
                <a:ea typeface="Permanent Marker"/>
                <a:cs typeface="Permanent Marker"/>
                <a:sym typeface="Permanent Marker"/>
              </a:rPr>
              <a:t>Course Options</a:t>
            </a:r>
            <a:endParaRPr/>
          </a:p>
        </p:txBody>
      </p:sp>
      <p:sp>
        <p:nvSpPr>
          <p:cNvPr id="177" name="Google Shape;177;p46"/>
          <p:cNvSpPr txBox="1"/>
          <p:nvPr>
            <p:ph idx="1" type="body"/>
          </p:nvPr>
        </p:nvSpPr>
        <p:spPr>
          <a:xfrm>
            <a:off x="457200" y="1952090"/>
            <a:ext cx="7762126" cy="4905910"/>
          </a:xfrm>
          <a:prstGeom prst="rect">
            <a:avLst/>
          </a:prstGeom>
          <a:noFill/>
          <a:ln>
            <a:noFill/>
          </a:ln>
        </p:spPr>
        <p:txBody>
          <a:bodyPr anchorCtr="0" anchor="t" bIns="50800" lIns="50800" spcFirstLastPara="1" rIns="91425" wrap="square" tIns="50800">
            <a:noAutofit/>
          </a:bodyPr>
          <a:lstStyle/>
          <a:p>
            <a:pPr indent="-406400" lvl="0" marL="457200" rtl="0" algn="l">
              <a:lnSpc>
                <a:spcPct val="100000"/>
              </a:lnSpc>
              <a:spcBef>
                <a:spcPts val="800"/>
              </a:spcBef>
              <a:spcAft>
                <a:spcPts val="0"/>
              </a:spcAft>
              <a:buSzPts val="2800"/>
              <a:buChar char="•"/>
            </a:pPr>
            <a:r>
              <a:rPr lang="en-US"/>
              <a:t>Medical Terminology &amp; Principles of Healthcare</a:t>
            </a:r>
            <a:endParaRPr/>
          </a:p>
          <a:p>
            <a:pPr indent="0" lvl="0" marL="50800" rtl="0" algn="ctr">
              <a:lnSpc>
                <a:spcPct val="100000"/>
              </a:lnSpc>
              <a:spcBef>
                <a:spcPts val="800"/>
              </a:spcBef>
              <a:spcAft>
                <a:spcPts val="0"/>
              </a:spcAft>
              <a:buSzPts val="2800"/>
              <a:buNone/>
            </a:pPr>
            <a:r>
              <a:rPr lang="en-US" sz="1600"/>
              <a:t>- Available for Sophomore entry!</a:t>
            </a:r>
            <a:endParaRPr/>
          </a:p>
          <a:p>
            <a:pPr indent="-406400" lvl="0" marL="457200" rtl="0" algn="l">
              <a:lnSpc>
                <a:spcPct val="100000"/>
              </a:lnSpc>
              <a:spcBef>
                <a:spcPts val="800"/>
              </a:spcBef>
              <a:spcAft>
                <a:spcPts val="0"/>
              </a:spcAft>
              <a:buSzPts val="2800"/>
              <a:buFont typeface="Arial"/>
              <a:buChar char="•"/>
            </a:pPr>
            <a:r>
              <a:rPr lang="en-US"/>
              <a:t>PLTW: Principles of Computing (Year 1)</a:t>
            </a:r>
            <a:endParaRPr/>
          </a:p>
          <a:p>
            <a:pPr indent="-406400" lvl="0" marL="457200" rtl="0" algn="l">
              <a:lnSpc>
                <a:spcPct val="100000"/>
              </a:lnSpc>
              <a:spcBef>
                <a:spcPts val="800"/>
              </a:spcBef>
              <a:spcAft>
                <a:spcPts val="0"/>
              </a:spcAft>
              <a:buSzPts val="2800"/>
              <a:buFont typeface="Arial"/>
              <a:buChar char="•"/>
            </a:pPr>
            <a:r>
              <a:rPr lang="en-US"/>
              <a:t>PLTW: Topics in Computer Science (Year 2)</a:t>
            </a:r>
            <a:endParaRPr/>
          </a:p>
          <a:p>
            <a:pPr indent="-406400" lvl="0" marL="457200" rtl="0" algn="l">
              <a:lnSpc>
                <a:spcPct val="100000"/>
              </a:lnSpc>
              <a:spcBef>
                <a:spcPts val="800"/>
              </a:spcBef>
              <a:spcAft>
                <a:spcPts val="0"/>
              </a:spcAft>
              <a:buSzPts val="2800"/>
              <a:buFont typeface="Arial"/>
              <a:buChar char="•"/>
            </a:pPr>
            <a:r>
              <a:rPr lang="en-US"/>
              <a:t>Graphic Design &amp; Layout (Year 3)</a:t>
            </a:r>
            <a:endParaRPr/>
          </a:p>
          <a:p>
            <a:pPr indent="-406400" lvl="0" marL="457200" rtl="0" algn="l">
              <a:lnSpc>
                <a:spcPct val="100000"/>
              </a:lnSpc>
              <a:spcBef>
                <a:spcPts val="800"/>
              </a:spcBef>
              <a:spcAft>
                <a:spcPts val="0"/>
              </a:spcAft>
              <a:buSzPts val="2800"/>
              <a:buFont typeface="Arial"/>
              <a:buChar char="•"/>
            </a:pPr>
            <a:r>
              <a:rPr lang="en-US"/>
              <a:t>Military Exploration (6am to 7:30am)</a:t>
            </a:r>
            <a:endParaRPr/>
          </a:p>
          <a:p>
            <a:pPr indent="-406400" lvl="0" marL="457200" rtl="0" algn="l">
              <a:lnSpc>
                <a:spcPct val="115000"/>
              </a:lnSpc>
              <a:spcBef>
                <a:spcPts val="0"/>
              </a:spcBef>
              <a:spcAft>
                <a:spcPts val="0"/>
              </a:spcAft>
              <a:buSzPts val="2800"/>
              <a:buChar char="•"/>
            </a:pPr>
            <a:r>
              <a:rPr lang="en-US" sz="2300"/>
              <a:t>Yearbook: Counts as up to 2 Language Arts Credits (Example: English 9 (2), English 10 (2), Communications (1), Creative Writing (1), Composition (1), Yearbook (1)</a:t>
            </a:r>
            <a:endParaRPr sz="2300"/>
          </a:p>
        </p:txBody>
      </p:sp>
      <p:sp>
        <p:nvSpPr>
          <p:cNvPr id="178" name="Google Shape;178;p46"/>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1"/>
          <p:cNvSpPr txBox="1"/>
          <p:nvPr>
            <p:ph type="title"/>
          </p:nvPr>
        </p:nvSpPr>
        <p:spPr>
          <a:xfrm>
            <a:off x="1905000" y="90489"/>
            <a:ext cx="6781800" cy="1509712"/>
          </a:xfrm>
          <a:prstGeom prst="rect">
            <a:avLst/>
          </a:prstGeom>
          <a:noFill/>
          <a:ln>
            <a:noFill/>
          </a:ln>
        </p:spPr>
        <p:txBody>
          <a:bodyPr anchorCtr="0" anchor="ctr" bIns="50800" lIns="50800" spcFirstLastPara="1" rIns="91425" wrap="square" tIns="50800">
            <a:noAutofit/>
          </a:bodyPr>
          <a:lstStyle/>
          <a:p>
            <a:pPr indent="-39688" lvl="0" marL="39688" rtl="0" algn="ctr">
              <a:lnSpc>
                <a:spcPct val="100000"/>
              </a:lnSpc>
              <a:spcBef>
                <a:spcPts val="0"/>
              </a:spcBef>
              <a:spcAft>
                <a:spcPts val="0"/>
              </a:spcAft>
              <a:buSzPts val="1400"/>
              <a:buNone/>
            </a:pPr>
            <a:r>
              <a:rPr lang="en-US">
                <a:latin typeface="Century Schoolbook"/>
                <a:ea typeface="Century Schoolbook"/>
                <a:cs typeface="Century Schoolbook"/>
                <a:sym typeface="Century Schoolbook"/>
              </a:rPr>
              <a:t>AP Courses &amp; Exams</a:t>
            </a:r>
            <a:endParaRPr>
              <a:latin typeface="Century Schoolbook"/>
              <a:ea typeface="Century Schoolbook"/>
              <a:cs typeface="Century Schoolbook"/>
              <a:sym typeface="Century Schoolbook"/>
            </a:endParaRPr>
          </a:p>
        </p:txBody>
      </p:sp>
      <p:sp>
        <p:nvSpPr>
          <p:cNvPr id="184" name="Google Shape;184;p11"/>
          <p:cNvSpPr txBox="1"/>
          <p:nvPr>
            <p:ph idx="1" type="body"/>
          </p:nvPr>
        </p:nvSpPr>
        <p:spPr>
          <a:xfrm>
            <a:off x="63450" y="2464687"/>
            <a:ext cx="7945800" cy="3633600"/>
          </a:xfrm>
          <a:prstGeom prst="rect">
            <a:avLst/>
          </a:prstGeom>
          <a:noFill/>
          <a:ln>
            <a:noFill/>
          </a:ln>
        </p:spPr>
        <p:txBody>
          <a:bodyPr anchorCtr="0" anchor="t" bIns="50800" lIns="50800" spcFirstLastPara="1" rIns="91425" wrap="square" tIns="50800">
            <a:noAutofit/>
          </a:bodyPr>
          <a:lstStyle/>
          <a:p>
            <a:pPr indent="-342900" lvl="0" marL="382588" rtl="0" algn="l">
              <a:lnSpc>
                <a:spcPct val="100000"/>
              </a:lnSpc>
              <a:spcBef>
                <a:spcPts val="800"/>
              </a:spcBef>
              <a:spcAft>
                <a:spcPts val="0"/>
              </a:spcAft>
              <a:buSzPts val="3200"/>
              <a:buChar char="•"/>
            </a:pPr>
            <a:r>
              <a:rPr lang="en-US"/>
              <a:t>AP Statistics (MATH 200)</a:t>
            </a:r>
            <a:endParaRPr/>
          </a:p>
          <a:p>
            <a:pPr indent="-342900" lvl="0" marL="382587" rtl="0" algn="l">
              <a:lnSpc>
                <a:spcPct val="100000"/>
              </a:lnSpc>
              <a:spcBef>
                <a:spcPts val="800"/>
              </a:spcBef>
              <a:spcAft>
                <a:spcPts val="0"/>
              </a:spcAft>
              <a:buSzPts val="3200"/>
              <a:buChar char="•"/>
            </a:pPr>
            <a:r>
              <a:rPr lang="en-US"/>
              <a:t>AP Chemistry (CHEM 101)</a:t>
            </a:r>
            <a:endParaRPr/>
          </a:p>
          <a:p>
            <a:pPr indent="-342900" lvl="0" marL="382587" rtl="0" algn="l">
              <a:lnSpc>
                <a:spcPct val="100000"/>
              </a:lnSpc>
              <a:spcBef>
                <a:spcPts val="800"/>
              </a:spcBef>
              <a:spcAft>
                <a:spcPts val="0"/>
              </a:spcAft>
              <a:buSzPts val="3200"/>
              <a:buChar char="•"/>
            </a:pPr>
            <a:r>
              <a:rPr lang="en-US"/>
              <a:t>AP Spanish (SPAN 201 &amp; 202)</a:t>
            </a:r>
            <a:endParaRPr/>
          </a:p>
          <a:p>
            <a:pPr indent="0" lvl="0" marL="39687" rtl="0" algn="l">
              <a:lnSpc>
                <a:spcPct val="100000"/>
              </a:lnSpc>
              <a:spcBef>
                <a:spcPts val="800"/>
              </a:spcBef>
              <a:spcAft>
                <a:spcPts val="0"/>
              </a:spcAft>
              <a:buSzPts val="3200"/>
              <a:buNone/>
            </a:pPr>
            <a:r>
              <a:t/>
            </a:r>
            <a:endParaRPr/>
          </a:p>
          <a:p>
            <a:pPr indent="0" lvl="0" marL="39687" rtl="0" algn="ctr">
              <a:lnSpc>
                <a:spcPct val="100000"/>
              </a:lnSpc>
              <a:spcBef>
                <a:spcPts val="800"/>
              </a:spcBef>
              <a:spcAft>
                <a:spcPts val="0"/>
              </a:spcAft>
              <a:buSzPts val="3200"/>
              <a:buNone/>
            </a:pPr>
            <a:r>
              <a:rPr i="1" lang="en-US"/>
              <a:t>AP exam fees are covered by BHS</a:t>
            </a:r>
            <a:endParaRPr i="1"/>
          </a:p>
          <a:p>
            <a:pPr indent="0" lvl="0" marL="39688" rtl="0" algn="ctr">
              <a:lnSpc>
                <a:spcPct val="100000"/>
              </a:lnSpc>
              <a:spcBef>
                <a:spcPts val="800"/>
              </a:spcBef>
              <a:spcAft>
                <a:spcPts val="0"/>
              </a:spcAft>
              <a:buSzPts val="3200"/>
              <a:buNone/>
            </a:pPr>
            <a:r>
              <a:rPr i="1" lang="en-US" sz="1600"/>
              <a:t>Students must score at least a 3 or higher on their exam to earn college credit</a:t>
            </a:r>
            <a:endParaRPr i="1" sz="1600"/>
          </a:p>
        </p:txBody>
      </p:sp>
      <p:sp>
        <p:nvSpPr>
          <p:cNvPr id="185" name="Google Shape;185;p11"/>
          <p:cNvSpPr txBox="1"/>
          <p:nvPr>
            <p:ph idx="12" type="sldNum"/>
          </p:nvPr>
        </p:nvSpPr>
        <p:spPr>
          <a:xfrm>
            <a:off x="7877565" y="6268363"/>
            <a:ext cx="268200" cy="279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ph type="title"/>
          </p:nvPr>
        </p:nvSpPr>
        <p:spPr>
          <a:xfrm>
            <a:off x="-1352075" y="440378"/>
            <a:ext cx="11792400" cy="550121"/>
          </a:xfrm>
          <a:prstGeom prst="rect">
            <a:avLst/>
          </a:prstGeom>
          <a:noFill/>
          <a:ln>
            <a:noFill/>
          </a:ln>
        </p:spPr>
        <p:txBody>
          <a:bodyPr anchorCtr="0" anchor="ctr" bIns="50800" lIns="50800" spcFirstLastPara="1" rIns="91425" wrap="square" tIns="50800">
            <a:noAutofit/>
          </a:bodyPr>
          <a:lstStyle/>
          <a:p>
            <a:pPr indent="-39687" lvl="0" marL="39687" rtl="0" algn="ctr">
              <a:lnSpc>
                <a:spcPct val="100000"/>
              </a:lnSpc>
              <a:spcBef>
                <a:spcPts val="0"/>
              </a:spcBef>
              <a:spcAft>
                <a:spcPts val="0"/>
              </a:spcAft>
              <a:buSzPts val="1400"/>
              <a:buNone/>
            </a:pPr>
            <a:r>
              <a:rPr lang="en-US">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indent="-39687" lvl="0" marL="39687" rtl="0" algn="ctr">
              <a:lnSpc>
                <a:spcPct val="100000"/>
              </a:lnSpc>
              <a:spcBef>
                <a:spcPts val="0"/>
              </a:spcBef>
              <a:spcAft>
                <a:spcPts val="0"/>
              </a:spcAft>
              <a:buSzPts val="1400"/>
              <a:buNone/>
            </a:pPr>
            <a:r>
              <a:rPr lang="en-US">
                <a:solidFill>
                  <a:srgbClr val="000000"/>
                </a:solidFill>
                <a:latin typeface="Arial"/>
                <a:ea typeface="Arial"/>
                <a:cs typeface="Arial"/>
                <a:sym typeface="Arial"/>
              </a:rPr>
              <a:t> </a:t>
            </a:r>
            <a:r>
              <a:rPr lang="en-US">
                <a:solidFill>
                  <a:srgbClr val="000000"/>
                </a:solidFill>
                <a:latin typeface="Century Schoolbook"/>
                <a:ea typeface="Century Schoolbook"/>
                <a:cs typeface="Century Schoolbook"/>
                <a:sym typeface="Century Schoolbook"/>
              </a:rPr>
              <a:t>Southeastern </a:t>
            </a:r>
            <a:endParaRPr>
              <a:solidFill>
                <a:srgbClr val="000000"/>
              </a:solidFill>
              <a:latin typeface="Century Schoolbook"/>
              <a:ea typeface="Century Schoolbook"/>
              <a:cs typeface="Century Schoolbook"/>
              <a:sym typeface="Century Schoolbook"/>
            </a:endParaRPr>
          </a:p>
          <a:p>
            <a:pPr indent="-39688" lvl="0" marL="39688" rtl="0" algn="ctr">
              <a:lnSpc>
                <a:spcPct val="100000"/>
              </a:lnSpc>
              <a:spcBef>
                <a:spcPts val="0"/>
              </a:spcBef>
              <a:spcAft>
                <a:spcPts val="0"/>
              </a:spcAft>
              <a:buSzPts val="1400"/>
              <a:buNone/>
            </a:pPr>
            <a:r>
              <a:rPr lang="en-US">
                <a:solidFill>
                  <a:srgbClr val="000000"/>
                </a:solidFill>
                <a:latin typeface="Century Schoolbook"/>
                <a:ea typeface="Century Schoolbook"/>
                <a:cs typeface="Century Schoolbook"/>
                <a:sym typeface="Century Schoolbook"/>
              </a:rPr>
              <a:t>Career Center</a:t>
            </a: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       </a:t>
            </a:r>
            <a:endParaRPr sz="3200"/>
          </a:p>
        </p:txBody>
      </p:sp>
      <p:sp>
        <p:nvSpPr>
          <p:cNvPr id="191" name="Google Shape;191;p13"/>
          <p:cNvSpPr txBox="1"/>
          <p:nvPr>
            <p:ph idx="1" type="body"/>
          </p:nvPr>
        </p:nvSpPr>
        <p:spPr>
          <a:xfrm>
            <a:off x="322325" y="1545000"/>
            <a:ext cx="5545200" cy="5004000"/>
          </a:xfrm>
          <a:prstGeom prst="rect">
            <a:avLst/>
          </a:prstGeom>
          <a:noFill/>
          <a:ln>
            <a:noFill/>
          </a:ln>
        </p:spPr>
        <p:txBody>
          <a:bodyPr anchorCtr="0" anchor="t" bIns="50800" lIns="50800" spcFirstLastPara="1" rIns="91425" wrap="square" tIns="50800">
            <a:noAutofit/>
          </a:bodyPr>
          <a:lstStyle/>
          <a:p>
            <a:pPr indent="0" lvl="0" marL="0" rtl="0" algn="l">
              <a:lnSpc>
                <a:spcPct val="100000"/>
              </a:lnSpc>
              <a:spcBef>
                <a:spcPts val="0"/>
              </a:spcBef>
              <a:spcAft>
                <a:spcPts val="0"/>
              </a:spcAft>
              <a:buSzPts val="1800"/>
              <a:buNone/>
            </a:pPr>
            <a:r>
              <a:t/>
            </a:r>
            <a:endParaRPr/>
          </a:p>
          <a:p>
            <a:pPr indent="-342900" lvl="0" marL="342900" rtl="0" algn="l">
              <a:lnSpc>
                <a:spcPct val="100000"/>
              </a:lnSpc>
              <a:spcBef>
                <a:spcPts val="800"/>
              </a:spcBef>
              <a:spcAft>
                <a:spcPts val="0"/>
              </a:spcAft>
              <a:buSzPts val="2400"/>
              <a:buFont typeface="Arial"/>
              <a:buChar char="•"/>
            </a:pPr>
            <a:r>
              <a:rPr lang="en-US" sz="2400"/>
              <a:t>Auto Service</a:t>
            </a:r>
            <a:endParaRPr/>
          </a:p>
          <a:p>
            <a:pPr indent="-342900" lvl="0" marL="342900" rtl="0" algn="l">
              <a:lnSpc>
                <a:spcPct val="100000"/>
              </a:lnSpc>
              <a:spcBef>
                <a:spcPts val="800"/>
              </a:spcBef>
              <a:spcAft>
                <a:spcPts val="0"/>
              </a:spcAft>
              <a:buSzPts val="2400"/>
              <a:buFont typeface="Arial"/>
              <a:buChar char="•"/>
            </a:pPr>
            <a:r>
              <a:rPr lang="en-US" sz="2400"/>
              <a:t>Aviation</a:t>
            </a:r>
            <a:endParaRPr/>
          </a:p>
          <a:p>
            <a:pPr indent="-342900" lvl="0" marL="342900" rtl="0" algn="l">
              <a:lnSpc>
                <a:spcPct val="100000"/>
              </a:lnSpc>
              <a:spcBef>
                <a:spcPts val="800"/>
              </a:spcBef>
              <a:spcAft>
                <a:spcPts val="0"/>
              </a:spcAft>
              <a:buSzPts val="2400"/>
              <a:buFont typeface="Arial"/>
              <a:buChar char="•"/>
            </a:pPr>
            <a:r>
              <a:rPr lang="en-US" sz="2400"/>
              <a:t>Building Trades</a:t>
            </a:r>
            <a:endParaRPr/>
          </a:p>
          <a:p>
            <a:pPr indent="-342900" lvl="0" marL="342900" rtl="0" algn="l">
              <a:lnSpc>
                <a:spcPct val="100000"/>
              </a:lnSpc>
              <a:spcBef>
                <a:spcPts val="800"/>
              </a:spcBef>
              <a:spcAft>
                <a:spcPts val="0"/>
              </a:spcAft>
              <a:buSzPts val="2400"/>
              <a:buFont typeface="Arial"/>
              <a:buChar char="•"/>
            </a:pPr>
            <a:r>
              <a:rPr lang="en-US" sz="2400"/>
              <a:t>Computer Aided Drafting</a:t>
            </a:r>
            <a:endParaRPr/>
          </a:p>
          <a:p>
            <a:pPr indent="-342900" lvl="0" marL="342900" rtl="0" algn="l">
              <a:lnSpc>
                <a:spcPct val="100000"/>
              </a:lnSpc>
              <a:spcBef>
                <a:spcPts val="800"/>
              </a:spcBef>
              <a:spcAft>
                <a:spcPts val="0"/>
              </a:spcAft>
              <a:buSzPts val="2400"/>
              <a:buFont typeface="Arial"/>
              <a:buChar char="•"/>
            </a:pPr>
            <a:r>
              <a:rPr lang="en-US" sz="2400"/>
              <a:t>Computer Repair</a:t>
            </a:r>
            <a:endParaRPr sz="2400"/>
          </a:p>
          <a:p>
            <a:pPr indent="-342900" lvl="0" marL="342900" rtl="0" algn="l">
              <a:lnSpc>
                <a:spcPct val="100000"/>
              </a:lnSpc>
              <a:spcBef>
                <a:spcPts val="800"/>
              </a:spcBef>
              <a:spcAft>
                <a:spcPts val="0"/>
              </a:spcAft>
              <a:buSzPts val="2400"/>
              <a:buChar char="•"/>
            </a:pPr>
            <a:r>
              <a:rPr lang="en-US" sz="2400"/>
              <a:t>Criminal Justice </a:t>
            </a:r>
            <a:endParaRPr sz="2400"/>
          </a:p>
          <a:p>
            <a:pPr indent="-342900" lvl="0" marL="342900" rtl="0" algn="l">
              <a:lnSpc>
                <a:spcPct val="100000"/>
              </a:lnSpc>
              <a:spcBef>
                <a:spcPts val="800"/>
              </a:spcBef>
              <a:spcAft>
                <a:spcPts val="0"/>
              </a:spcAft>
              <a:buSzPts val="2400"/>
              <a:buChar char="•"/>
            </a:pPr>
            <a:r>
              <a:rPr lang="en-US" sz="2400"/>
              <a:t>Digital Media</a:t>
            </a:r>
            <a:endParaRPr sz="2400"/>
          </a:p>
          <a:p>
            <a:pPr indent="-342900" lvl="0" marL="342900" rtl="0" algn="l">
              <a:lnSpc>
                <a:spcPct val="100000"/>
              </a:lnSpc>
              <a:spcBef>
                <a:spcPts val="800"/>
              </a:spcBef>
              <a:spcAft>
                <a:spcPts val="0"/>
              </a:spcAft>
              <a:buSzPts val="2400"/>
              <a:buFont typeface="Arial"/>
              <a:buChar char="•"/>
            </a:pPr>
            <a:r>
              <a:rPr lang="en-US" sz="2400"/>
              <a:t>Cosmetology</a:t>
            </a:r>
            <a:endParaRPr/>
          </a:p>
          <a:p>
            <a:pPr indent="-342900" lvl="0" marL="342900" rtl="0" algn="l">
              <a:lnSpc>
                <a:spcPct val="100000"/>
              </a:lnSpc>
              <a:spcBef>
                <a:spcPts val="800"/>
              </a:spcBef>
              <a:spcAft>
                <a:spcPts val="0"/>
              </a:spcAft>
              <a:buSzPts val="2400"/>
              <a:buFont typeface="Arial"/>
              <a:buChar char="•"/>
            </a:pPr>
            <a:r>
              <a:rPr lang="en-US" sz="2400"/>
              <a:t>Culinary Arts</a:t>
            </a:r>
            <a:endParaRPr/>
          </a:p>
          <a:p>
            <a:pPr indent="-342900" lvl="0" marL="342900" rtl="0" algn="l">
              <a:lnSpc>
                <a:spcPct val="100000"/>
              </a:lnSpc>
              <a:spcBef>
                <a:spcPts val="800"/>
              </a:spcBef>
              <a:spcAft>
                <a:spcPts val="0"/>
              </a:spcAft>
              <a:buSzPts val="2400"/>
              <a:buFont typeface="Arial"/>
              <a:buChar char="•"/>
            </a:pPr>
            <a:r>
              <a:rPr lang="en-US" sz="2400"/>
              <a:t>Dental Career</a:t>
            </a:r>
            <a:endParaRPr/>
          </a:p>
        </p:txBody>
      </p:sp>
      <p:sp>
        <p:nvSpPr>
          <p:cNvPr id="192" name="Google Shape;192;p13"/>
          <p:cNvSpPr txBox="1"/>
          <p:nvPr/>
        </p:nvSpPr>
        <p:spPr>
          <a:xfrm>
            <a:off x="3890275" y="1870841"/>
            <a:ext cx="5267700" cy="41305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Calibri"/>
              <a:buNone/>
            </a:pPr>
            <a:r>
              <a:t/>
            </a:r>
            <a:endParaRPr b="0" i="0" sz="2400" u="none" cap="none" strike="noStrike">
              <a:solidFill>
                <a:schemeClr val="lt1"/>
              </a:solidFill>
              <a:latin typeface="Calibri"/>
              <a:ea typeface="Calibri"/>
              <a:cs typeface="Calibri"/>
              <a:sym typeface="Calibri"/>
            </a:endParaRPr>
          </a:p>
          <a:p>
            <a:pPr indent="-342900" lvl="0" marL="342900" marR="0" rtl="0" algn="l">
              <a:lnSpc>
                <a:spcPct val="100000"/>
              </a:lnSpc>
              <a:spcBef>
                <a:spcPts val="48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Diesel</a:t>
            </a:r>
            <a:endParaRPr/>
          </a:p>
          <a:p>
            <a:pPr indent="-342900" lvl="0" marL="342900" marR="0" rtl="0" algn="l">
              <a:lnSpc>
                <a:spcPct val="100000"/>
              </a:lnSpc>
              <a:spcBef>
                <a:spcPts val="48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Electrical Trades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Fire Safety/Emergency Services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Health Science</a:t>
            </a:r>
            <a:endParaRPr b="0"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48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Heavy Equipment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Law Enforcement</a:t>
            </a:r>
            <a:endParaRPr b="0"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480"/>
              </a:spcBef>
              <a:spcAft>
                <a:spcPts val="0"/>
              </a:spcAft>
              <a:buClr>
                <a:srgbClr val="000000"/>
              </a:buClr>
              <a:buSzPts val="2400"/>
              <a:buFont typeface="Calibri"/>
              <a:buChar char="•"/>
            </a:pPr>
            <a:r>
              <a:rPr b="0" i="0" lang="en-US" sz="2400" u="none" cap="none" strike="noStrike">
                <a:solidFill>
                  <a:srgbClr val="000000"/>
                </a:solidFill>
                <a:latin typeface="Calibri"/>
                <a:ea typeface="Calibri"/>
                <a:cs typeface="Calibri"/>
                <a:sym typeface="Calibri"/>
              </a:rPr>
              <a:t>Logistics, CDL</a:t>
            </a:r>
            <a:endParaRPr b="0"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480"/>
              </a:spcBef>
              <a:spcAft>
                <a:spcPts val="0"/>
              </a:spcAft>
              <a:buClr>
                <a:srgbClr val="000000"/>
              </a:buClr>
              <a:buSzPts val="2400"/>
              <a:buFont typeface="Calibri"/>
              <a:buChar char="•"/>
            </a:pPr>
            <a:r>
              <a:rPr b="0" i="0" lang="en-US" sz="2400" u="none" cap="none" strike="noStrike">
                <a:solidFill>
                  <a:srgbClr val="000000"/>
                </a:solidFill>
                <a:latin typeface="Calibri"/>
                <a:ea typeface="Calibri"/>
                <a:cs typeface="Calibri"/>
                <a:sym typeface="Calibri"/>
              </a:rPr>
              <a:t>Medical Technology</a:t>
            </a:r>
            <a:endParaRPr b="0"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48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Precision Machine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Industrial Maintenance</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400"/>
              </a:spcBef>
              <a:spcAft>
                <a:spcPts val="0"/>
              </a:spcAft>
              <a:buClr>
                <a:schemeClr val="lt1"/>
              </a:buClr>
              <a:buSzPts val="2000"/>
              <a:buFont typeface="Arial"/>
              <a:buNone/>
            </a:pPr>
            <a:r>
              <a:t/>
            </a:r>
            <a:endParaRPr b="0" i="0" sz="20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type="title"/>
          </p:nvPr>
        </p:nvSpPr>
        <p:spPr>
          <a:xfrm>
            <a:off x="1600200" y="319100"/>
            <a:ext cx="7291552" cy="1509600"/>
          </a:xfrm>
          <a:prstGeom prst="rect">
            <a:avLst/>
          </a:prstGeom>
          <a:noFill/>
          <a:ln>
            <a:noFill/>
          </a:ln>
        </p:spPr>
        <p:txBody>
          <a:bodyPr anchorCtr="0" anchor="ctr" bIns="50800" lIns="50800" spcFirstLastPara="1" rIns="91425" wrap="square" tIns="50800">
            <a:noAutofit/>
          </a:bodyPr>
          <a:lstStyle/>
          <a:p>
            <a:pPr indent="-39687" lvl="0" marL="39687" rtl="0" algn="ctr">
              <a:lnSpc>
                <a:spcPct val="100000"/>
              </a:lnSpc>
              <a:spcBef>
                <a:spcPts val="0"/>
              </a:spcBef>
              <a:spcAft>
                <a:spcPts val="0"/>
              </a:spcAft>
              <a:buSzPts val="1400"/>
              <a:buNone/>
            </a:pPr>
            <a:r>
              <a:rPr lang="en-US">
                <a:latin typeface="Century Schoolbook"/>
                <a:ea typeface="Century Schoolbook"/>
                <a:cs typeface="Century Schoolbook"/>
                <a:sym typeface="Century Schoolbook"/>
              </a:rPr>
              <a:t>Work Based Learning</a:t>
            </a:r>
            <a:endParaRPr>
              <a:latin typeface="Century Schoolbook"/>
              <a:ea typeface="Century Schoolbook"/>
              <a:cs typeface="Century Schoolbook"/>
              <a:sym typeface="Century Schoolbook"/>
            </a:endParaRPr>
          </a:p>
        </p:txBody>
      </p:sp>
      <p:sp>
        <p:nvSpPr>
          <p:cNvPr id="198" name="Google Shape;198;p12"/>
          <p:cNvSpPr txBox="1"/>
          <p:nvPr>
            <p:ph idx="1" type="body"/>
          </p:nvPr>
        </p:nvSpPr>
        <p:spPr>
          <a:xfrm>
            <a:off x="277875" y="1944700"/>
            <a:ext cx="8485200" cy="5070000"/>
          </a:xfrm>
          <a:prstGeom prst="rect">
            <a:avLst/>
          </a:prstGeom>
          <a:noFill/>
          <a:ln>
            <a:noFill/>
          </a:ln>
        </p:spPr>
        <p:txBody>
          <a:bodyPr anchorCtr="0" anchor="t" bIns="50800" lIns="50800" spcFirstLastPara="1" rIns="91425" wrap="square" tIns="50800">
            <a:noAutofit/>
          </a:bodyPr>
          <a:lstStyle/>
          <a:p>
            <a:pPr indent="-342900" lvl="0" marL="382587" rtl="0" algn="l">
              <a:lnSpc>
                <a:spcPct val="100000"/>
              </a:lnSpc>
              <a:spcBef>
                <a:spcPts val="0"/>
              </a:spcBef>
              <a:spcAft>
                <a:spcPts val="0"/>
              </a:spcAft>
              <a:buSzPts val="3200"/>
              <a:buChar char="•"/>
            </a:pPr>
            <a:r>
              <a:rPr lang="en-US"/>
              <a:t>Career Exploration Internship – Career Exploration through local businesses of the student’s choice. </a:t>
            </a:r>
            <a:r>
              <a:rPr i="1" lang="en-US" sz="2800"/>
              <a:t>(Mentorship)</a:t>
            </a:r>
            <a:endParaRPr i="1" sz="2800"/>
          </a:p>
          <a:p>
            <a:pPr indent="0" lvl="0" marL="457200" rtl="0" algn="l">
              <a:lnSpc>
                <a:spcPct val="100000"/>
              </a:lnSpc>
              <a:spcBef>
                <a:spcPts val="0"/>
              </a:spcBef>
              <a:spcAft>
                <a:spcPts val="0"/>
              </a:spcAft>
              <a:buSzPts val="1800"/>
              <a:buNone/>
            </a:pPr>
            <a:r>
              <a:t/>
            </a:r>
            <a:endParaRPr/>
          </a:p>
          <a:p>
            <a:pPr indent="-342900" lvl="0" marL="382588" rtl="0" algn="l">
              <a:lnSpc>
                <a:spcPct val="100000"/>
              </a:lnSpc>
              <a:spcBef>
                <a:spcPts val="0"/>
              </a:spcBef>
              <a:spcAft>
                <a:spcPts val="0"/>
              </a:spcAft>
              <a:buSzPts val="3200"/>
              <a:buChar char="•"/>
            </a:pPr>
            <a:r>
              <a:rPr lang="en-US"/>
              <a:t>Career Exploration Internship – students explore the field of education through their choice of grade level or subject area. </a:t>
            </a:r>
            <a:endParaRPr/>
          </a:p>
          <a:p>
            <a:pPr indent="0" lvl="0" marL="39687" rtl="0" algn="l">
              <a:lnSpc>
                <a:spcPct val="100000"/>
              </a:lnSpc>
              <a:spcBef>
                <a:spcPts val="0"/>
              </a:spcBef>
              <a:spcAft>
                <a:spcPts val="0"/>
              </a:spcAft>
              <a:buSzPts val="3200"/>
              <a:buNone/>
            </a:pPr>
            <a:r>
              <a:rPr i="1" lang="en-US" sz="2800"/>
              <a:t>    (Cadet Teaching)</a:t>
            </a:r>
            <a:endParaRPr i="1" sz="2800"/>
          </a:p>
          <a:p>
            <a:pPr indent="0" lvl="0" marL="39688" rtl="0" algn="ctr">
              <a:lnSpc>
                <a:spcPct val="100000"/>
              </a:lnSpc>
              <a:spcBef>
                <a:spcPts val="0"/>
              </a:spcBef>
              <a:spcAft>
                <a:spcPts val="0"/>
              </a:spcAft>
              <a:buSzPts val="3200"/>
              <a:buNone/>
            </a:pPr>
            <a:r>
              <a:t/>
            </a:r>
            <a:endParaRPr i="1" sz="2800"/>
          </a:p>
          <a:p>
            <a:pPr indent="0" lvl="0" marL="0" rtl="0" algn="ctr">
              <a:lnSpc>
                <a:spcPct val="110000"/>
              </a:lnSpc>
              <a:spcBef>
                <a:spcPts val="0"/>
              </a:spcBef>
              <a:spcAft>
                <a:spcPts val="0"/>
              </a:spcAft>
              <a:buSzPts val="1800"/>
              <a:buNone/>
            </a:pPr>
            <a:r>
              <a:rPr b="1" i="1" lang="en-US" sz="2000"/>
              <a:t>Full Year Experience Required for All WBL experiences</a:t>
            </a:r>
            <a:endParaRPr/>
          </a:p>
        </p:txBody>
      </p:sp>
      <p:sp>
        <p:nvSpPr>
          <p:cNvPr id="199" name="Google Shape;199;p12"/>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ph type="title"/>
          </p:nvPr>
        </p:nvSpPr>
        <p:spPr>
          <a:xfrm>
            <a:off x="1600200" y="90489"/>
            <a:ext cx="7086600" cy="871412"/>
          </a:xfrm>
          <a:prstGeom prst="rect">
            <a:avLst/>
          </a:prstGeom>
          <a:noFill/>
          <a:ln>
            <a:noFill/>
          </a:ln>
        </p:spPr>
        <p:txBody>
          <a:bodyPr anchorCtr="0" anchor="ctr" bIns="50800" lIns="50800" spcFirstLastPara="1" rIns="91425" wrap="square" tIns="50800">
            <a:noAutofit/>
          </a:bodyPr>
          <a:lstStyle/>
          <a:p>
            <a:pPr indent="-39688" lvl="0" marL="39688" rtl="0" algn="ctr">
              <a:lnSpc>
                <a:spcPct val="100000"/>
              </a:lnSpc>
              <a:spcBef>
                <a:spcPts val="0"/>
              </a:spcBef>
              <a:spcAft>
                <a:spcPts val="0"/>
              </a:spcAft>
              <a:buSzPts val="1400"/>
              <a:buNone/>
            </a:pPr>
            <a:r>
              <a:rPr lang="en-US">
                <a:latin typeface="Century Schoolbook"/>
                <a:ea typeface="Century Schoolbook"/>
                <a:cs typeface="Century Schoolbook"/>
                <a:sym typeface="Century Schoolbook"/>
              </a:rPr>
              <a:t>Agenda</a:t>
            </a:r>
            <a:r>
              <a:rPr lang="en-US">
                <a:latin typeface="Arial"/>
                <a:ea typeface="Arial"/>
                <a:cs typeface="Arial"/>
                <a:sym typeface="Arial"/>
              </a:rPr>
              <a:t>	</a:t>
            </a:r>
            <a:endParaRPr/>
          </a:p>
        </p:txBody>
      </p:sp>
      <p:sp>
        <p:nvSpPr>
          <p:cNvPr id="80" name="Google Shape;80;p2"/>
          <p:cNvSpPr txBox="1"/>
          <p:nvPr>
            <p:ph idx="1" type="body"/>
          </p:nvPr>
        </p:nvSpPr>
        <p:spPr>
          <a:xfrm>
            <a:off x="322325" y="1800650"/>
            <a:ext cx="8821800" cy="5362200"/>
          </a:xfrm>
          <a:prstGeom prst="rect">
            <a:avLst/>
          </a:prstGeom>
          <a:noFill/>
          <a:ln>
            <a:noFill/>
          </a:ln>
        </p:spPr>
        <p:txBody>
          <a:bodyPr anchorCtr="0" anchor="t" bIns="50800" lIns="50800" spcFirstLastPara="1" rIns="91425" wrap="square" tIns="50800">
            <a:noAutofit/>
          </a:bodyPr>
          <a:lstStyle/>
          <a:p>
            <a:pPr indent="-285750" lvl="1" marL="731838" rtl="0" algn="l">
              <a:lnSpc>
                <a:spcPct val="100000"/>
              </a:lnSpc>
              <a:spcBef>
                <a:spcPts val="700"/>
              </a:spcBef>
              <a:spcAft>
                <a:spcPts val="0"/>
              </a:spcAft>
              <a:buSzPts val="2800"/>
              <a:buFont typeface="Calibri"/>
              <a:buChar char="•"/>
            </a:pPr>
            <a:r>
              <a:rPr lang="en-US"/>
              <a:t>Scheduling Process &amp; Introductions</a:t>
            </a:r>
            <a:endParaRPr/>
          </a:p>
          <a:p>
            <a:pPr indent="-228600" lvl="2" marL="1131888" rtl="0" algn="l">
              <a:lnSpc>
                <a:spcPct val="100000"/>
              </a:lnSpc>
              <a:spcBef>
                <a:spcPts val="600"/>
              </a:spcBef>
              <a:spcAft>
                <a:spcPts val="0"/>
              </a:spcAft>
              <a:buSzPts val="2400"/>
              <a:buFont typeface="Calibri"/>
              <a:buChar char="•"/>
            </a:pPr>
            <a:r>
              <a:rPr lang="en-US"/>
              <a:t>Schedule “requests” are due </a:t>
            </a:r>
            <a:r>
              <a:rPr b="1" lang="en-US" u="sng">
                <a:solidFill>
                  <a:srgbClr val="FF0000"/>
                </a:solidFill>
              </a:rPr>
              <a:t>December 16</a:t>
            </a:r>
            <a:r>
              <a:rPr b="1" baseline="30000" lang="en-US" u="sng">
                <a:solidFill>
                  <a:srgbClr val="FF0000"/>
                </a:solidFill>
              </a:rPr>
              <a:t>th</a:t>
            </a:r>
            <a:r>
              <a:rPr lang="en-US">
                <a:solidFill>
                  <a:srgbClr val="FF0000"/>
                </a:solidFill>
              </a:rPr>
              <a:t>. </a:t>
            </a:r>
            <a:endParaRPr>
              <a:solidFill>
                <a:srgbClr val="FF0000"/>
              </a:solidFill>
            </a:endParaRPr>
          </a:p>
          <a:p>
            <a:pPr indent="-228600" lvl="2" marL="1131888" rtl="0" algn="l">
              <a:lnSpc>
                <a:spcPct val="100000"/>
              </a:lnSpc>
              <a:spcBef>
                <a:spcPts val="600"/>
              </a:spcBef>
              <a:spcAft>
                <a:spcPts val="0"/>
              </a:spcAft>
              <a:buSzPts val="2400"/>
              <a:buFont typeface="Calibri"/>
              <a:buChar char="•"/>
            </a:pPr>
            <a:r>
              <a:rPr lang="en-US"/>
              <a:t>Example form in slides &amp; official form on website</a:t>
            </a:r>
            <a:endParaRPr/>
          </a:p>
          <a:p>
            <a:pPr indent="-228600" lvl="2" marL="1131888" rtl="0" algn="l">
              <a:lnSpc>
                <a:spcPct val="100000"/>
              </a:lnSpc>
              <a:spcBef>
                <a:spcPts val="600"/>
              </a:spcBef>
              <a:spcAft>
                <a:spcPts val="0"/>
              </a:spcAft>
              <a:buSzPts val="2400"/>
              <a:buFont typeface="Calibri"/>
              <a:buChar char="•"/>
            </a:pPr>
            <a:r>
              <a:rPr lang="en-US"/>
              <a:t>Questions: SRT, Canvas &amp; Student Success Center</a:t>
            </a:r>
            <a:endParaRPr>
              <a:solidFill>
                <a:srgbClr val="FF0000"/>
              </a:solidFill>
            </a:endParaRPr>
          </a:p>
          <a:p>
            <a:pPr indent="-228600" lvl="2" marL="1131888" rtl="0" algn="l">
              <a:lnSpc>
                <a:spcPct val="100000"/>
              </a:lnSpc>
              <a:spcBef>
                <a:spcPts val="600"/>
              </a:spcBef>
              <a:spcAft>
                <a:spcPts val="0"/>
              </a:spcAft>
              <a:buSzPts val="2400"/>
              <a:buFont typeface="Calibri"/>
              <a:buChar char="•"/>
            </a:pPr>
            <a:r>
              <a:rPr lang="en-US">
                <a:solidFill>
                  <a:srgbClr val="FF0000"/>
                </a:solidFill>
              </a:rPr>
              <a:t>Final Schedules due in May</a:t>
            </a:r>
            <a:r>
              <a:rPr lang="en-US"/>
              <a:t> &amp; </a:t>
            </a:r>
            <a:r>
              <a:rPr b="1" lang="en-US" u="sng">
                <a:solidFill>
                  <a:srgbClr val="FF0000"/>
                </a:solidFill>
              </a:rPr>
              <a:t>require</a:t>
            </a:r>
            <a:r>
              <a:rPr lang="en-US">
                <a:solidFill>
                  <a:srgbClr val="FF0000"/>
                </a:solidFill>
              </a:rPr>
              <a:t> </a:t>
            </a:r>
            <a:r>
              <a:rPr lang="en-US"/>
              <a:t>parent signature</a:t>
            </a:r>
            <a:endParaRPr/>
          </a:p>
          <a:p>
            <a:pPr indent="-285750" lvl="1" marL="731838" rtl="0" algn="l">
              <a:lnSpc>
                <a:spcPct val="100000"/>
              </a:lnSpc>
              <a:spcBef>
                <a:spcPts val="700"/>
              </a:spcBef>
              <a:spcAft>
                <a:spcPts val="0"/>
              </a:spcAft>
              <a:buSzPts val="2800"/>
              <a:buFont typeface="Calibri"/>
              <a:buChar char="•"/>
            </a:pPr>
            <a:r>
              <a:rPr lang="en-US"/>
              <a:t>Curriculum Guide/HS Website</a:t>
            </a:r>
            <a:endParaRPr/>
          </a:p>
          <a:p>
            <a:pPr indent="-285750" lvl="1" marL="731838" rtl="0" algn="l">
              <a:lnSpc>
                <a:spcPct val="100000"/>
              </a:lnSpc>
              <a:spcBef>
                <a:spcPts val="700"/>
              </a:spcBef>
              <a:spcAft>
                <a:spcPts val="0"/>
              </a:spcAft>
              <a:buSzPts val="2800"/>
              <a:buFont typeface="Calibri"/>
              <a:buChar char="•"/>
            </a:pPr>
            <a:r>
              <a:rPr lang="en-US"/>
              <a:t>New Courses</a:t>
            </a:r>
            <a:endParaRPr/>
          </a:p>
          <a:p>
            <a:pPr indent="-285750" lvl="1" marL="731838" rtl="0" algn="l">
              <a:lnSpc>
                <a:spcPct val="100000"/>
              </a:lnSpc>
              <a:spcBef>
                <a:spcPts val="700"/>
              </a:spcBef>
              <a:spcAft>
                <a:spcPts val="0"/>
              </a:spcAft>
              <a:buSzPts val="2800"/>
              <a:buFont typeface="Calibri"/>
              <a:buChar char="•"/>
            </a:pPr>
            <a:r>
              <a:rPr lang="en-US"/>
              <a:t>Upperclassmen opportunities at BHS</a:t>
            </a:r>
            <a:endParaRPr/>
          </a:p>
          <a:p>
            <a:pPr indent="-107950" lvl="1" marL="731838" rtl="0" algn="l">
              <a:lnSpc>
                <a:spcPct val="100000"/>
              </a:lnSpc>
              <a:spcBef>
                <a:spcPts val="700"/>
              </a:spcBef>
              <a:spcAft>
                <a:spcPts val="0"/>
              </a:spcAft>
              <a:buSzPts val="2800"/>
              <a:buFont typeface="Calibri"/>
              <a:buNone/>
            </a:pPr>
            <a:r>
              <a:t/>
            </a:r>
            <a:endParaRPr/>
          </a:p>
          <a:p>
            <a:pPr indent="0" lvl="1" marL="446088" rtl="0" algn="l">
              <a:lnSpc>
                <a:spcPct val="100000"/>
              </a:lnSpc>
              <a:spcBef>
                <a:spcPts val="700"/>
              </a:spcBef>
              <a:spcAft>
                <a:spcPts val="0"/>
              </a:spcAft>
              <a:buSzPts val="2800"/>
              <a:buNone/>
            </a:pPr>
            <a:r>
              <a:t/>
            </a:r>
            <a:endParaRPr/>
          </a:p>
          <a:p>
            <a:pPr indent="-107950" lvl="1" marL="731838" rtl="0" algn="l">
              <a:lnSpc>
                <a:spcPct val="100000"/>
              </a:lnSpc>
              <a:spcBef>
                <a:spcPts val="700"/>
              </a:spcBef>
              <a:spcAft>
                <a:spcPts val="0"/>
              </a:spcAft>
              <a:buSzPts val="2800"/>
              <a:buNone/>
            </a:pPr>
            <a:r>
              <a:t/>
            </a:r>
            <a:endParaRPr/>
          </a:p>
          <a:p>
            <a:pPr indent="-107950" lvl="1" marL="731838" rtl="0" algn="l">
              <a:lnSpc>
                <a:spcPct val="100000"/>
              </a:lnSpc>
              <a:spcBef>
                <a:spcPts val="700"/>
              </a:spcBef>
              <a:spcAft>
                <a:spcPts val="0"/>
              </a:spcAft>
              <a:buSzPts val="2800"/>
              <a:buNone/>
            </a:pPr>
            <a:r>
              <a:t/>
            </a:r>
            <a:endParaRPr/>
          </a:p>
        </p:txBody>
      </p:sp>
      <p:sp>
        <p:nvSpPr>
          <p:cNvPr id="81" name="Google Shape;81;p2"/>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02555a6ed2_0_56"/>
          <p:cNvSpPr txBox="1"/>
          <p:nvPr>
            <p:ph type="title"/>
          </p:nvPr>
        </p:nvSpPr>
        <p:spPr>
          <a:xfrm>
            <a:off x="1867325" y="90500"/>
            <a:ext cx="6819600" cy="1509600"/>
          </a:xfrm>
          <a:prstGeom prst="rect">
            <a:avLst/>
          </a:prstGeom>
          <a:noFill/>
          <a:ln>
            <a:noFill/>
          </a:ln>
        </p:spPr>
        <p:txBody>
          <a:bodyPr anchorCtr="0" anchor="ctr" bIns="50800" lIns="50800" spcFirstLastPara="1" rIns="91425" wrap="square" tIns="50800">
            <a:noAutofit/>
          </a:bodyPr>
          <a:lstStyle/>
          <a:p>
            <a:pPr indent="0" lvl="0" marL="0" rtl="0" algn="ctr">
              <a:lnSpc>
                <a:spcPct val="100000"/>
              </a:lnSpc>
              <a:spcBef>
                <a:spcPts val="0"/>
              </a:spcBef>
              <a:spcAft>
                <a:spcPts val="0"/>
              </a:spcAft>
              <a:buSzPts val="1400"/>
              <a:buNone/>
            </a:pPr>
            <a:r>
              <a:rPr lang="en-US"/>
              <a:t>WBL Sample Schedule</a:t>
            </a:r>
            <a:endParaRPr/>
          </a:p>
        </p:txBody>
      </p:sp>
      <p:sp>
        <p:nvSpPr>
          <p:cNvPr id="206" name="Google Shape;206;g202555a6ed2_0_56"/>
          <p:cNvSpPr txBox="1"/>
          <p:nvPr>
            <p:ph idx="1" type="body"/>
          </p:nvPr>
        </p:nvSpPr>
        <p:spPr>
          <a:xfrm>
            <a:off x="-311285" y="1420238"/>
            <a:ext cx="9340790" cy="5437762"/>
          </a:xfrm>
          <a:prstGeom prst="rect">
            <a:avLst/>
          </a:prstGeom>
          <a:noFill/>
          <a:ln>
            <a:noFill/>
          </a:ln>
        </p:spPr>
        <p:txBody>
          <a:bodyPr anchorCtr="0" anchor="t" bIns="50800" lIns="50800" spcFirstLastPara="1" rIns="91425" wrap="square" tIns="50800">
            <a:noAutofit/>
          </a:bodyPr>
          <a:lstStyle/>
          <a:p>
            <a:pPr indent="0" lvl="0" marL="0" rtl="0" algn="ctr">
              <a:lnSpc>
                <a:spcPct val="100000"/>
              </a:lnSpc>
              <a:spcBef>
                <a:spcPts val="800"/>
              </a:spcBef>
              <a:spcAft>
                <a:spcPts val="0"/>
              </a:spcAft>
              <a:buSzPts val="1800"/>
              <a:buNone/>
            </a:pPr>
            <a:r>
              <a:rPr lang="en-US" sz="2400"/>
              <a:t>Sample </a:t>
            </a:r>
            <a:endParaRPr sz="2400"/>
          </a:p>
          <a:p>
            <a:pPr indent="0" lvl="0" marL="0" rtl="0" algn="ctr">
              <a:lnSpc>
                <a:spcPct val="100000"/>
              </a:lnSpc>
              <a:spcBef>
                <a:spcPts val="800"/>
              </a:spcBef>
              <a:spcAft>
                <a:spcPts val="0"/>
              </a:spcAft>
              <a:buSzPts val="1800"/>
              <a:buNone/>
            </a:pPr>
            <a:r>
              <a:rPr lang="en-US" sz="2400"/>
              <a:t>student has any form of WBL</a:t>
            </a:r>
            <a:endParaRPr/>
          </a:p>
          <a:p>
            <a:pPr indent="0" lvl="0" marL="0" rtl="0" algn="ctr">
              <a:lnSpc>
                <a:spcPct val="100000"/>
              </a:lnSpc>
              <a:spcBef>
                <a:spcPts val="800"/>
              </a:spcBef>
              <a:spcAft>
                <a:spcPts val="0"/>
              </a:spcAft>
              <a:buSzPts val="1800"/>
              <a:buNone/>
            </a:pPr>
            <a:r>
              <a:rPr lang="en-US" sz="2400"/>
              <a:t> Block B1</a:t>
            </a:r>
            <a:endParaRPr sz="2400"/>
          </a:p>
          <a:p>
            <a:pPr indent="0" lvl="0" marL="0" rtl="0" algn="ctr">
              <a:lnSpc>
                <a:spcPct val="100000"/>
              </a:lnSpc>
              <a:spcBef>
                <a:spcPts val="800"/>
              </a:spcBef>
              <a:spcAft>
                <a:spcPts val="0"/>
              </a:spcAft>
              <a:buSzPts val="1800"/>
              <a:buNone/>
            </a:pPr>
            <a:r>
              <a:t/>
            </a:r>
            <a:endParaRPr sz="2400"/>
          </a:p>
          <a:p>
            <a:pPr indent="0" lvl="0" marL="0" rtl="0" algn="ctr">
              <a:lnSpc>
                <a:spcPct val="100000"/>
              </a:lnSpc>
              <a:spcBef>
                <a:spcPts val="800"/>
              </a:spcBef>
              <a:spcAft>
                <a:spcPts val="0"/>
              </a:spcAft>
              <a:buSzPts val="1800"/>
              <a:buNone/>
            </a:pPr>
            <a:r>
              <a:t/>
            </a:r>
            <a:endParaRPr sz="2400"/>
          </a:p>
          <a:p>
            <a:pPr indent="0" lvl="0" marL="0" rtl="0" algn="ctr">
              <a:lnSpc>
                <a:spcPct val="100000"/>
              </a:lnSpc>
              <a:spcBef>
                <a:spcPts val="800"/>
              </a:spcBef>
              <a:spcAft>
                <a:spcPts val="0"/>
              </a:spcAft>
              <a:buSzPts val="1800"/>
              <a:buNone/>
            </a:pPr>
            <a:r>
              <a:t/>
            </a:r>
            <a:endParaRPr sz="2400"/>
          </a:p>
        </p:txBody>
      </p:sp>
      <p:sp>
        <p:nvSpPr>
          <p:cNvPr id="207" name="Google Shape;207;g202555a6ed2_0_56"/>
          <p:cNvSpPr txBox="1"/>
          <p:nvPr>
            <p:ph idx="12" type="sldNum"/>
          </p:nvPr>
        </p:nvSpPr>
        <p:spPr>
          <a:xfrm>
            <a:off x="7485065" y="6399213"/>
            <a:ext cx="268200" cy="279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id="208" name="Google Shape;208;g202555a6ed2_0_56"/>
          <p:cNvGraphicFramePr/>
          <p:nvPr/>
        </p:nvGraphicFramePr>
        <p:xfrm>
          <a:off x="959275" y="3233623"/>
          <a:ext cx="3000000" cy="3000000"/>
        </p:xfrm>
        <a:graphic>
          <a:graphicData uri="http://schemas.openxmlformats.org/drawingml/2006/table">
            <a:tbl>
              <a:tblPr>
                <a:noFill/>
                <a:tableStyleId>{6B00F87E-7D6B-42DA-8ACB-5E77184EC5DD}</a:tableStyleId>
              </a:tblPr>
              <a:tblGrid>
                <a:gridCol w="1291500"/>
                <a:gridCol w="1291500"/>
                <a:gridCol w="1291500"/>
                <a:gridCol w="1291500"/>
                <a:gridCol w="1291500"/>
              </a:tblGrid>
              <a:tr h="4906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Monday</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Tuesday</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Wednesday</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Thursday</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Friday</a:t>
                      </a:r>
                      <a:endParaRPr sz="1400" u="none" cap="none" strike="noStrike"/>
                    </a:p>
                  </a:txBody>
                  <a:tcPr marT="91425" marB="91425" marR="91425" marL="91425"/>
                </a:tc>
              </a:tr>
              <a:tr h="1019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B1: Class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Professional Development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B1: Site Experience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Regular Schedule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B1: Site Experience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Regular Schedule</a:t>
                      </a:r>
                      <a:endParaRPr sz="1400" u="none" cap="none" strike="noStrike"/>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7"/>
          <p:cNvSpPr txBox="1"/>
          <p:nvPr>
            <p:ph type="title"/>
          </p:nvPr>
        </p:nvSpPr>
        <p:spPr>
          <a:xfrm>
            <a:off x="1905000" y="90488"/>
            <a:ext cx="6781800" cy="1509712"/>
          </a:xfrm>
          <a:prstGeom prst="rect">
            <a:avLst/>
          </a:prstGeom>
          <a:noFill/>
          <a:ln>
            <a:noFill/>
          </a:ln>
        </p:spPr>
        <p:txBody>
          <a:bodyPr anchorCtr="0" anchor="ctr" bIns="50800" lIns="50800" spcFirstLastPara="1" rIns="91425" wrap="square" tIns="50800">
            <a:noAutofit/>
          </a:bodyPr>
          <a:lstStyle/>
          <a:p>
            <a:pPr indent="-39688" lvl="0" marL="39688" rtl="0" algn="ctr">
              <a:lnSpc>
                <a:spcPct val="100000"/>
              </a:lnSpc>
              <a:spcBef>
                <a:spcPts val="0"/>
              </a:spcBef>
              <a:spcAft>
                <a:spcPts val="0"/>
              </a:spcAft>
              <a:buSzPts val="1400"/>
              <a:buNone/>
            </a:pPr>
            <a:r>
              <a:rPr lang="en-US">
                <a:latin typeface="Permanent Marker"/>
                <a:ea typeface="Permanent Marker"/>
                <a:cs typeface="Permanent Marker"/>
                <a:sym typeface="Permanent Marker"/>
              </a:rPr>
              <a:t>SENIOR ONly Scheduling Options</a:t>
            </a:r>
            <a:endParaRPr>
              <a:latin typeface="Permanent Marker"/>
              <a:ea typeface="Permanent Marker"/>
              <a:cs typeface="Permanent Marker"/>
              <a:sym typeface="Permanent Marker"/>
            </a:endParaRPr>
          </a:p>
        </p:txBody>
      </p:sp>
      <p:sp>
        <p:nvSpPr>
          <p:cNvPr id="214" name="Google Shape;214;p47"/>
          <p:cNvSpPr txBox="1"/>
          <p:nvPr>
            <p:ph idx="1" type="body"/>
          </p:nvPr>
        </p:nvSpPr>
        <p:spPr>
          <a:xfrm>
            <a:off x="366800" y="2261286"/>
            <a:ext cx="6886616" cy="4441964"/>
          </a:xfrm>
          <a:prstGeom prst="rect">
            <a:avLst/>
          </a:prstGeom>
          <a:noFill/>
          <a:ln>
            <a:noFill/>
          </a:ln>
        </p:spPr>
        <p:txBody>
          <a:bodyPr anchorCtr="0" anchor="t" bIns="50800" lIns="50800" spcFirstLastPara="1" rIns="91425" wrap="square" tIns="50800">
            <a:noAutofit/>
          </a:bodyPr>
          <a:lstStyle/>
          <a:p>
            <a:pPr indent="0" lvl="0" marL="0" marR="0" rtl="0" algn="l">
              <a:lnSpc>
                <a:spcPct val="100000"/>
              </a:lnSpc>
              <a:spcBef>
                <a:spcPts val="10"/>
              </a:spcBef>
              <a:spcAft>
                <a:spcPts val="0"/>
              </a:spcAft>
              <a:buSzPts val="1800"/>
              <a:buNone/>
            </a:pPr>
            <a:r>
              <a:rPr b="1" lang="en-US" sz="2000" u="sng">
                <a:latin typeface="Cambria"/>
                <a:ea typeface="Cambria"/>
                <a:cs typeface="Cambria"/>
                <a:sym typeface="Cambria"/>
              </a:rPr>
              <a:t>Work Based Learning &amp; English 12</a:t>
            </a:r>
            <a:endParaRPr sz="2000">
              <a:latin typeface="Cambria"/>
              <a:ea typeface="Cambria"/>
              <a:cs typeface="Cambria"/>
              <a:sym typeface="Cambria"/>
            </a:endParaRPr>
          </a:p>
          <a:p>
            <a:pPr indent="-342900" lvl="0" marL="457200" rtl="0" algn="l">
              <a:lnSpc>
                <a:spcPct val="100000"/>
              </a:lnSpc>
              <a:spcBef>
                <a:spcPts val="800"/>
              </a:spcBef>
              <a:spcAft>
                <a:spcPts val="0"/>
              </a:spcAft>
              <a:buSzPts val="1800"/>
              <a:buChar char="•"/>
            </a:pPr>
            <a:r>
              <a:rPr lang="en-US" sz="1400"/>
              <a:t>Students in the graduating class of 2028 at Batesville High School who have shown competency by earning six dual credits for the Enrollment Seal, completing or enrolling in a three-course CTE sequence for the Employment Seal, completion or enrollment in the Introduction to Public Service course and plan to take the ASVAB for the Enlistment Seal, or are on track to complete a Certificate (CT) or Technical Certificate (TC) are eligible to earn one credit in English and one credit in Technical communications through WBL. These credits will be earned through a full year of classroom instruction in either Work-Based Learning or Career Exploration Internship. Students will receive credit for both their work experience and English. This is a required, full-year, two-semester program. Maximum of one English credit can be earned through WBL.</a:t>
            </a:r>
            <a:endParaRPr/>
          </a:p>
          <a:p>
            <a:pPr indent="0" lvl="0" marL="0" marR="0" rtl="0" algn="l">
              <a:lnSpc>
                <a:spcPct val="100000"/>
              </a:lnSpc>
              <a:spcBef>
                <a:spcPts val="10"/>
              </a:spcBef>
              <a:spcAft>
                <a:spcPts val="0"/>
              </a:spcAft>
              <a:buSzPts val="1800"/>
              <a:buNone/>
            </a:pPr>
            <a:r>
              <a:t/>
            </a:r>
            <a:endParaRPr sz="1800">
              <a:solidFill>
                <a:srgbClr val="000000"/>
              </a:solidFill>
              <a:latin typeface="Cambria"/>
              <a:ea typeface="Cambria"/>
              <a:cs typeface="Cambria"/>
              <a:sym typeface="Cambria"/>
            </a:endParaRPr>
          </a:p>
          <a:p>
            <a:pPr indent="-114300" lvl="0" marL="114300" marR="0" rtl="0" algn="l">
              <a:lnSpc>
                <a:spcPct val="100000"/>
              </a:lnSpc>
              <a:spcBef>
                <a:spcPts val="10"/>
              </a:spcBef>
              <a:spcAft>
                <a:spcPts val="0"/>
              </a:spcAft>
              <a:buSzPts val="1800"/>
              <a:buChar char="•"/>
            </a:pPr>
            <a:r>
              <a:rPr lang="en-US" sz="1800">
                <a:solidFill>
                  <a:srgbClr val="000000"/>
                </a:solidFill>
                <a:latin typeface="Cambria"/>
                <a:ea typeface="Cambria"/>
                <a:cs typeface="Cambria"/>
                <a:sym typeface="Cambria"/>
              </a:rPr>
              <a:t>Course Titles:</a:t>
            </a:r>
            <a:endParaRPr/>
          </a:p>
          <a:p>
            <a:pPr indent="0" lvl="0" marL="0" marR="0" rtl="0" algn="l">
              <a:lnSpc>
                <a:spcPct val="100000"/>
              </a:lnSpc>
              <a:spcBef>
                <a:spcPts val="10"/>
              </a:spcBef>
              <a:spcAft>
                <a:spcPts val="0"/>
              </a:spcAft>
              <a:buSzPts val="1800"/>
              <a:buNone/>
            </a:pPr>
            <a:r>
              <a:rPr lang="en-US" sz="1800">
                <a:solidFill>
                  <a:srgbClr val="000000"/>
                </a:solidFill>
                <a:latin typeface="Cambria"/>
                <a:ea typeface="Cambria"/>
                <a:cs typeface="Cambria"/>
                <a:sym typeface="Cambria"/>
              </a:rPr>
              <a:t>WBL: ENG 12 – Technical Communications</a:t>
            </a:r>
            <a:endParaRPr/>
          </a:p>
          <a:p>
            <a:pPr indent="0" lvl="0" marL="0" marR="0" rtl="0" algn="l">
              <a:lnSpc>
                <a:spcPct val="100000"/>
              </a:lnSpc>
              <a:spcBef>
                <a:spcPts val="10"/>
              </a:spcBef>
              <a:spcAft>
                <a:spcPts val="0"/>
              </a:spcAft>
              <a:buSzPts val="1800"/>
              <a:buNone/>
            </a:pPr>
            <a:r>
              <a:rPr lang="en-US" sz="1800">
                <a:solidFill>
                  <a:srgbClr val="000000"/>
                </a:solidFill>
                <a:latin typeface="Cambria"/>
                <a:ea typeface="Cambria"/>
                <a:cs typeface="Cambria"/>
                <a:sym typeface="Cambria"/>
              </a:rPr>
              <a:t>CEI: ENG 12 – Technical Communications</a:t>
            </a:r>
            <a:endParaRPr sz="1800">
              <a:latin typeface="Cambria"/>
              <a:ea typeface="Cambria"/>
              <a:cs typeface="Cambria"/>
              <a:sym typeface="Cambria"/>
            </a:endParaRPr>
          </a:p>
          <a:p>
            <a:pPr indent="187960" lvl="0" marL="0" rtl="0" algn="l">
              <a:lnSpc>
                <a:spcPct val="110000"/>
              </a:lnSpc>
              <a:spcBef>
                <a:spcPts val="0"/>
              </a:spcBef>
              <a:spcAft>
                <a:spcPts val="0"/>
              </a:spcAft>
              <a:buSzPts val="2960"/>
              <a:buNone/>
            </a:pPr>
            <a:r>
              <a:t/>
            </a:r>
            <a:endParaRPr b="1" sz="296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9"/>
          <p:cNvSpPr txBox="1"/>
          <p:nvPr>
            <p:ph type="title"/>
          </p:nvPr>
        </p:nvSpPr>
        <p:spPr>
          <a:xfrm>
            <a:off x="1828800" y="90489"/>
            <a:ext cx="6858000" cy="1509712"/>
          </a:xfrm>
          <a:prstGeom prst="rect">
            <a:avLst/>
          </a:prstGeom>
          <a:noFill/>
          <a:ln>
            <a:noFill/>
          </a:ln>
        </p:spPr>
        <p:txBody>
          <a:bodyPr anchorCtr="0" anchor="ctr" bIns="50800" lIns="50800" spcFirstLastPara="1" rIns="91425" wrap="square" tIns="50800">
            <a:noAutofit/>
          </a:bodyPr>
          <a:lstStyle/>
          <a:p>
            <a:pPr indent="-39688" lvl="0" marL="39688" rtl="0" algn="ctr">
              <a:lnSpc>
                <a:spcPct val="100000"/>
              </a:lnSpc>
              <a:spcBef>
                <a:spcPts val="0"/>
              </a:spcBef>
              <a:spcAft>
                <a:spcPts val="0"/>
              </a:spcAft>
              <a:buSzPts val="1400"/>
              <a:buNone/>
            </a:pPr>
            <a:r>
              <a:rPr lang="en-US">
                <a:latin typeface="Century Schoolbook"/>
                <a:ea typeface="Century Schoolbook"/>
                <a:cs typeface="Century Schoolbook"/>
                <a:sym typeface="Century Schoolbook"/>
              </a:rPr>
              <a:t>Dual Credit &amp; Dual Enrollment</a:t>
            </a:r>
            <a:endParaRPr>
              <a:latin typeface="Century Schoolbook"/>
              <a:ea typeface="Century Schoolbook"/>
              <a:cs typeface="Century Schoolbook"/>
              <a:sym typeface="Century Schoolbook"/>
            </a:endParaRPr>
          </a:p>
        </p:txBody>
      </p:sp>
      <p:sp>
        <p:nvSpPr>
          <p:cNvPr id="220" name="Google Shape;220;p9"/>
          <p:cNvSpPr txBox="1"/>
          <p:nvPr>
            <p:ph idx="1" type="body"/>
          </p:nvPr>
        </p:nvSpPr>
        <p:spPr>
          <a:xfrm>
            <a:off x="244525" y="1967375"/>
            <a:ext cx="8091900" cy="3655200"/>
          </a:xfrm>
          <a:prstGeom prst="rect">
            <a:avLst/>
          </a:prstGeom>
          <a:noFill/>
          <a:ln>
            <a:noFill/>
          </a:ln>
        </p:spPr>
        <p:txBody>
          <a:bodyPr anchorCtr="0" anchor="t" bIns="50800" lIns="50800" spcFirstLastPara="1" rIns="91425" wrap="square" tIns="50800">
            <a:noAutofit/>
          </a:bodyPr>
          <a:lstStyle/>
          <a:p>
            <a:pPr indent="-342900" lvl="0" marL="382587" rtl="0" algn="l">
              <a:lnSpc>
                <a:spcPct val="100000"/>
              </a:lnSpc>
              <a:spcBef>
                <a:spcPts val="800"/>
              </a:spcBef>
              <a:spcAft>
                <a:spcPts val="0"/>
              </a:spcAft>
              <a:buSzPts val="3200"/>
              <a:buChar char="•"/>
            </a:pPr>
            <a:r>
              <a:rPr lang="en-US"/>
              <a:t>How many dual credits are awarded for each Ivy Tech class? </a:t>
            </a:r>
            <a:endParaRPr/>
          </a:p>
          <a:p>
            <a:pPr indent="-342900" lvl="0" marL="382587" rtl="0" algn="l">
              <a:lnSpc>
                <a:spcPct val="100000"/>
              </a:lnSpc>
              <a:spcBef>
                <a:spcPts val="800"/>
              </a:spcBef>
              <a:spcAft>
                <a:spcPts val="0"/>
              </a:spcAft>
              <a:buSzPts val="3200"/>
              <a:buChar char="•"/>
            </a:pPr>
            <a:r>
              <a:rPr lang="en-US"/>
              <a:t>How will students be transported to and from Ivy Tech classes</a:t>
            </a:r>
            <a:endParaRPr/>
          </a:p>
          <a:p>
            <a:pPr indent="-342900" lvl="0" marL="382587" rtl="0" algn="l">
              <a:lnSpc>
                <a:spcPct val="100000"/>
              </a:lnSpc>
              <a:spcBef>
                <a:spcPts val="800"/>
              </a:spcBef>
              <a:spcAft>
                <a:spcPts val="0"/>
              </a:spcAft>
              <a:buSzPts val="3200"/>
              <a:buChar char="•"/>
            </a:pPr>
            <a:r>
              <a:rPr lang="en-US"/>
              <a:t>Does Ivy Tech follow the same academic calendar as BHS?</a:t>
            </a:r>
            <a:endParaRPr/>
          </a:p>
        </p:txBody>
      </p:sp>
      <p:sp>
        <p:nvSpPr>
          <p:cNvPr id="221" name="Google Shape;221;p9"/>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0"/>
          <p:cNvSpPr txBox="1"/>
          <p:nvPr>
            <p:ph type="title"/>
          </p:nvPr>
        </p:nvSpPr>
        <p:spPr>
          <a:xfrm>
            <a:off x="2286000" y="90489"/>
            <a:ext cx="6400800" cy="1509712"/>
          </a:xfrm>
          <a:prstGeom prst="rect">
            <a:avLst/>
          </a:prstGeom>
          <a:noFill/>
          <a:ln>
            <a:noFill/>
          </a:ln>
        </p:spPr>
        <p:txBody>
          <a:bodyPr anchorCtr="0" anchor="ctr" bIns="50800" lIns="50800" spcFirstLastPara="1" rIns="91425" wrap="square" tIns="50800">
            <a:noAutofit/>
          </a:bodyPr>
          <a:lstStyle/>
          <a:p>
            <a:pPr indent="-39688" lvl="0" marL="39688" rtl="0" algn="ctr">
              <a:lnSpc>
                <a:spcPct val="100000"/>
              </a:lnSpc>
              <a:spcBef>
                <a:spcPts val="0"/>
              </a:spcBef>
              <a:spcAft>
                <a:spcPts val="0"/>
              </a:spcAft>
              <a:buSzPts val="1400"/>
              <a:buNone/>
            </a:pPr>
            <a:r>
              <a:rPr lang="en-US">
                <a:latin typeface="Century Schoolbook"/>
                <a:ea typeface="Century Schoolbook"/>
                <a:cs typeface="Century Schoolbook"/>
                <a:sym typeface="Century Schoolbook"/>
              </a:rPr>
              <a:t>DC and DE continued…</a:t>
            </a:r>
            <a:endParaRPr>
              <a:latin typeface="Century Schoolbook"/>
              <a:ea typeface="Century Schoolbook"/>
              <a:cs typeface="Century Schoolbook"/>
              <a:sym typeface="Century Schoolbook"/>
            </a:endParaRPr>
          </a:p>
        </p:txBody>
      </p:sp>
      <p:sp>
        <p:nvSpPr>
          <p:cNvPr id="227" name="Google Shape;227;p10"/>
          <p:cNvSpPr txBox="1"/>
          <p:nvPr>
            <p:ph idx="1" type="body"/>
          </p:nvPr>
        </p:nvSpPr>
        <p:spPr>
          <a:xfrm>
            <a:off x="377900" y="1845100"/>
            <a:ext cx="7969500" cy="4098600"/>
          </a:xfrm>
          <a:prstGeom prst="rect">
            <a:avLst/>
          </a:prstGeom>
          <a:noFill/>
          <a:ln>
            <a:noFill/>
          </a:ln>
        </p:spPr>
        <p:txBody>
          <a:bodyPr anchorCtr="0" anchor="t" bIns="50800" lIns="50800" spcFirstLastPara="1" rIns="91425" wrap="square" tIns="50800">
            <a:noAutofit/>
          </a:bodyPr>
          <a:lstStyle/>
          <a:p>
            <a:pPr indent="-342900" lvl="0" marL="382588" rtl="0" algn="l">
              <a:lnSpc>
                <a:spcPct val="100000"/>
              </a:lnSpc>
              <a:spcBef>
                <a:spcPts val="0"/>
              </a:spcBef>
              <a:spcAft>
                <a:spcPts val="0"/>
              </a:spcAft>
              <a:buSzPts val="2800"/>
              <a:buChar char="•"/>
            </a:pPr>
            <a:r>
              <a:rPr lang="en-US" sz="2800"/>
              <a:t>If BHS is not in session, but Ivy Tech is, then you are expected to attend your Ivy Tech class if at all possible. (Weather permitting)</a:t>
            </a:r>
            <a:endParaRPr/>
          </a:p>
          <a:p>
            <a:pPr indent="-342900" lvl="0" marL="382588" rtl="0" algn="l">
              <a:lnSpc>
                <a:spcPct val="100000"/>
              </a:lnSpc>
              <a:spcBef>
                <a:spcPts val="800"/>
              </a:spcBef>
              <a:spcAft>
                <a:spcPts val="0"/>
              </a:spcAft>
              <a:buSzPts val="2800"/>
              <a:buChar char="•"/>
            </a:pPr>
            <a:r>
              <a:rPr lang="en-US" sz="2800"/>
              <a:t>BHS dual credit and dual enrollment students do NOT have the ability to withdraw from a grade they earned in an Ivy Tech course. (Such as a regular college student might have the ability.</a:t>
            </a:r>
            <a:endParaRPr/>
          </a:p>
          <a:p>
            <a:pPr indent="-342900" lvl="0" marL="382588" rtl="0" algn="l">
              <a:lnSpc>
                <a:spcPct val="100000"/>
              </a:lnSpc>
              <a:spcBef>
                <a:spcPts val="800"/>
              </a:spcBef>
              <a:spcAft>
                <a:spcPts val="0"/>
              </a:spcAft>
              <a:buSzPts val="2800"/>
              <a:buChar char="•"/>
            </a:pPr>
            <a:r>
              <a:rPr lang="en-US" sz="2800"/>
              <a:t>A grade of a D or higher in an Ivy Tech course will be awarded dual credit from Ivy Tech, but will not be transferable to other colleges. </a:t>
            </a:r>
            <a:endParaRPr/>
          </a:p>
          <a:p>
            <a:pPr indent="0" lvl="0" marL="39688" rtl="0" algn="l">
              <a:lnSpc>
                <a:spcPct val="100000"/>
              </a:lnSpc>
              <a:spcBef>
                <a:spcPts val="800"/>
              </a:spcBef>
              <a:spcAft>
                <a:spcPts val="0"/>
              </a:spcAft>
              <a:buSzPts val="3200"/>
              <a:buNone/>
            </a:pPr>
            <a:r>
              <a:t/>
            </a:r>
            <a:endParaRPr/>
          </a:p>
        </p:txBody>
      </p:sp>
      <p:sp>
        <p:nvSpPr>
          <p:cNvPr id="228" name="Google Shape;228;p10"/>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14"/>
          <p:cNvPicPr preferRelativeResize="0"/>
          <p:nvPr/>
        </p:nvPicPr>
        <p:blipFill rotWithShape="1">
          <a:blip r:embed="rId3">
            <a:alphaModFix/>
          </a:blip>
          <a:srcRect b="0" l="0" r="0" t="0"/>
          <a:stretch/>
        </p:blipFill>
        <p:spPr>
          <a:xfrm>
            <a:off x="391475" y="54225"/>
            <a:ext cx="1483000" cy="427975"/>
          </a:xfrm>
          <a:prstGeom prst="rect">
            <a:avLst/>
          </a:prstGeom>
          <a:noFill/>
          <a:ln>
            <a:noFill/>
          </a:ln>
        </p:spPr>
      </p:pic>
      <p:sp>
        <p:nvSpPr>
          <p:cNvPr id="234" name="Google Shape;234;p14"/>
          <p:cNvSpPr txBox="1"/>
          <p:nvPr/>
        </p:nvSpPr>
        <p:spPr>
          <a:xfrm>
            <a:off x="1791400" y="208100"/>
            <a:ext cx="5722500" cy="6156900"/>
          </a:xfrm>
          <a:prstGeom prst="rect">
            <a:avLst/>
          </a:prstGeom>
          <a:noFill/>
          <a:ln>
            <a:noFill/>
          </a:ln>
        </p:spPr>
        <p:txBody>
          <a:bodyPr anchorCtr="0" anchor="t" bIns="91425" lIns="91425" spcFirstLastPara="1" rIns="91425" wrap="square" tIns="91425">
            <a:spAutoFit/>
          </a:bodyPr>
          <a:lstStyle/>
          <a:p>
            <a:pPr indent="-39687" lvl="0" marL="39687"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Schoolbook"/>
                <a:ea typeface="Century Schoolbook"/>
                <a:cs typeface="Century Schoolbook"/>
                <a:sym typeface="Century Schoolbook"/>
              </a:rPr>
              <a:t>Ivy Tech </a:t>
            </a:r>
            <a:endParaRPr b="0" i="0" sz="4400" u="none" cap="none" strike="noStrike">
              <a:solidFill>
                <a:schemeClr val="dk1"/>
              </a:solidFill>
              <a:latin typeface="Century Schoolbook"/>
              <a:ea typeface="Century Schoolbook"/>
              <a:cs typeface="Century Schoolbook"/>
              <a:sym typeface="Century Schoolbook"/>
            </a:endParaRPr>
          </a:p>
          <a:p>
            <a:pPr indent="-39687" lvl="0" marL="39687"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Schoolbook"/>
                <a:ea typeface="Century Schoolbook"/>
                <a:cs typeface="Century Schoolbook"/>
                <a:sym typeface="Century Schoolbook"/>
              </a:rPr>
              <a:t>Scheduling Information</a:t>
            </a:r>
            <a:endParaRPr b="0" i="0" sz="4400" u="none" cap="none" strike="noStrike">
              <a:solidFill>
                <a:schemeClr val="dk1"/>
              </a:solidFill>
              <a:latin typeface="Century Schoolbook"/>
              <a:ea typeface="Century Schoolbook"/>
              <a:cs typeface="Century Schoolbook"/>
              <a:sym typeface="Century Schoolbook"/>
            </a:endParaRPr>
          </a:p>
          <a:p>
            <a:pPr indent="-39687" lvl="0" marL="39687"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entury Schoolbook"/>
              <a:ea typeface="Century Schoolbook"/>
              <a:cs typeface="Century Schoolbook"/>
              <a:sym typeface="Century Schoolbook"/>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entury Schoolbook"/>
                <a:ea typeface="Century Schoolbook"/>
                <a:cs typeface="Century Schoolbook"/>
                <a:sym typeface="Century Schoolbook"/>
              </a:rPr>
              <a:t>Sammie Hardebeck</a:t>
            </a:r>
            <a:endParaRPr b="0" i="0" sz="2800" u="none" cap="none" strike="noStrike">
              <a:solidFill>
                <a:schemeClr val="dk1"/>
              </a:solidFill>
              <a:latin typeface="Century Schoolbook"/>
              <a:ea typeface="Century Schoolbook"/>
              <a:cs typeface="Century Schoolbook"/>
              <a:sym typeface="Century Schoolbook"/>
            </a:endParaRPr>
          </a:p>
          <a:p>
            <a:pPr indent="-39687" lvl="0" marL="39687"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entury Schoolbook"/>
                <a:ea typeface="Century Schoolbook"/>
                <a:cs typeface="Century Schoolbook"/>
                <a:sym typeface="Century Schoolbook"/>
              </a:rPr>
              <a:t>Director of K-14 Initiatives</a:t>
            </a:r>
            <a:endParaRPr b="0" i="0" sz="2800" u="none" cap="none" strike="noStrike">
              <a:solidFill>
                <a:schemeClr val="dk1"/>
              </a:solidFill>
              <a:latin typeface="Century Schoolbook"/>
              <a:ea typeface="Century Schoolbook"/>
              <a:cs typeface="Century Schoolbook"/>
              <a:sym typeface="Century Schoolbook"/>
            </a:endParaRPr>
          </a:p>
          <a:p>
            <a:pPr indent="-39687" lvl="0" marL="39687"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entury Schoolbook"/>
              <a:ea typeface="Century Schoolbook"/>
              <a:cs typeface="Century Schoolbook"/>
              <a:sym typeface="Century Schoolbook"/>
            </a:endParaRPr>
          </a:p>
          <a:p>
            <a:pPr indent="-39687" lvl="0" marL="39687"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entury Schoolbook"/>
                <a:ea typeface="Century Schoolbook"/>
                <a:cs typeface="Century Schoolbook"/>
                <a:sym typeface="Century Schoolbook"/>
              </a:rPr>
              <a:t>C. Janelle Stenger</a:t>
            </a:r>
            <a:endParaRPr b="0" i="0" sz="2800" u="none" cap="none" strike="noStrike">
              <a:solidFill>
                <a:schemeClr val="dk1"/>
              </a:solidFill>
              <a:latin typeface="Century Schoolbook"/>
              <a:ea typeface="Century Schoolbook"/>
              <a:cs typeface="Century Schoolbook"/>
              <a:sym typeface="Century Schoolbook"/>
            </a:endParaRPr>
          </a:p>
          <a:p>
            <a:pPr indent="-39687" lvl="0" marL="39687"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entury Schoolbook"/>
                <a:ea typeface="Century Schoolbook"/>
                <a:cs typeface="Century Schoolbook"/>
                <a:sym typeface="Century Schoolbook"/>
              </a:rPr>
              <a:t>College Connection Coach &amp; </a:t>
            </a:r>
            <a:endParaRPr b="0" i="0" sz="2800" u="none" cap="none" strike="noStrike">
              <a:solidFill>
                <a:schemeClr val="dk1"/>
              </a:solidFill>
              <a:latin typeface="Century Schoolbook"/>
              <a:ea typeface="Century Schoolbook"/>
              <a:cs typeface="Century Schoolbook"/>
              <a:sym typeface="Century Schoolbook"/>
            </a:endParaRPr>
          </a:p>
          <a:p>
            <a:pPr indent="-39687" lvl="0" marL="39687"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entury Schoolbook"/>
                <a:ea typeface="Century Schoolbook"/>
                <a:cs typeface="Century Schoolbook"/>
                <a:sym typeface="Century Schoolbook"/>
              </a:rPr>
              <a:t>High School Advisor</a:t>
            </a:r>
            <a:endParaRPr b="0" i="0" sz="2800" u="none" cap="none" strike="noStrike">
              <a:solidFill>
                <a:schemeClr val="dk1"/>
              </a:solidFill>
              <a:latin typeface="Century Schoolbook"/>
              <a:ea typeface="Century Schoolbook"/>
              <a:cs typeface="Century Schoolbook"/>
              <a:sym typeface="Century Schoolbook"/>
            </a:endParaRPr>
          </a:p>
          <a:p>
            <a:pPr indent="-39687" lvl="0" marL="39687"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Schoolbook"/>
                <a:ea typeface="Century Schoolbook"/>
                <a:cs typeface="Century Schoolbook"/>
                <a:sym typeface="Century Schoolbook"/>
              </a:rPr>
              <a:t> </a:t>
            </a:r>
            <a:endParaRPr b="0" i="0" sz="4400" u="none" cap="none" strike="noStrik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15"/>
          <p:cNvPicPr preferRelativeResize="0"/>
          <p:nvPr/>
        </p:nvPicPr>
        <p:blipFill rotWithShape="1">
          <a:blip r:embed="rId3">
            <a:alphaModFix/>
          </a:blip>
          <a:srcRect b="0" l="0" r="0" t="0"/>
          <a:stretch/>
        </p:blipFill>
        <p:spPr>
          <a:xfrm>
            <a:off x="391475" y="65350"/>
            <a:ext cx="1483000" cy="427975"/>
          </a:xfrm>
          <a:prstGeom prst="rect">
            <a:avLst/>
          </a:prstGeom>
          <a:noFill/>
          <a:ln>
            <a:noFill/>
          </a:ln>
        </p:spPr>
      </p:pic>
      <p:pic>
        <p:nvPicPr>
          <p:cNvPr id="240" name="Google Shape;240;p15"/>
          <p:cNvPicPr preferRelativeResize="0"/>
          <p:nvPr/>
        </p:nvPicPr>
        <p:blipFill rotWithShape="1">
          <a:blip r:embed="rId4">
            <a:alphaModFix/>
          </a:blip>
          <a:srcRect b="0" l="0" r="0" t="0"/>
          <a:stretch/>
        </p:blipFill>
        <p:spPr>
          <a:xfrm>
            <a:off x="94268" y="1996279"/>
            <a:ext cx="8784767" cy="470210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6"/>
          <p:cNvSpPr txBox="1"/>
          <p:nvPr>
            <p:ph type="title"/>
          </p:nvPr>
        </p:nvSpPr>
        <p:spPr>
          <a:xfrm>
            <a:off x="1654150" y="692875"/>
            <a:ext cx="7439100" cy="955500"/>
          </a:xfrm>
          <a:prstGeom prst="rect">
            <a:avLst/>
          </a:prstGeom>
          <a:noFill/>
          <a:ln>
            <a:noFill/>
          </a:ln>
        </p:spPr>
        <p:txBody>
          <a:bodyPr anchorCtr="0" anchor="ctr" bIns="50800" lIns="50800" spcFirstLastPara="1" rIns="91425" wrap="square" tIns="50800">
            <a:noAutofit/>
          </a:bodyPr>
          <a:lstStyle/>
          <a:p>
            <a:pPr indent="-39687" lvl="0" marL="39687" rtl="0" algn="ctr">
              <a:lnSpc>
                <a:spcPct val="100000"/>
              </a:lnSpc>
              <a:spcBef>
                <a:spcPts val="0"/>
              </a:spcBef>
              <a:spcAft>
                <a:spcPts val="0"/>
              </a:spcAft>
              <a:buSzPts val="1400"/>
              <a:buNone/>
            </a:pPr>
            <a:r>
              <a:rPr lang="en-US">
                <a:latin typeface="Century Schoolbook"/>
                <a:ea typeface="Century Schoolbook"/>
                <a:cs typeface="Century Schoolbook"/>
                <a:sym typeface="Century Schoolbook"/>
              </a:rPr>
              <a:t>Dual Credit/Enrollment Admission Process</a:t>
            </a:r>
            <a:endParaRPr>
              <a:latin typeface="Century Schoolbook"/>
              <a:ea typeface="Century Schoolbook"/>
              <a:cs typeface="Century Schoolbook"/>
              <a:sym typeface="Century Schoolbook"/>
            </a:endParaRPr>
          </a:p>
          <a:p>
            <a:pPr indent="-39687" lvl="0" marL="39687" rtl="0" algn="ctr">
              <a:lnSpc>
                <a:spcPct val="100000"/>
              </a:lnSpc>
              <a:spcBef>
                <a:spcPts val="0"/>
              </a:spcBef>
              <a:spcAft>
                <a:spcPts val="0"/>
              </a:spcAft>
              <a:buSzPts val="1400"/>
              <a:buNone/>
            </a:pPr>
            <a:r>
              <a:t/>
            </a:r>
            <a:endParaRPr>
              <a:latin typeface="Permanent Marker"/>
              <a:ea typeface="Permanent Marker"/>
              <a:cs typeface="Permanent Marker"/>
              <a:sym typeface="Permanent Marker"/>
            </a:endParaRPr>
          </a:p>
        </p:txBody>
      </p:sp>
      <p:pic>
        <p:nvPicPr>
          <p:cNvPr id="246" name="Google Shape;246;p16"/>
          <p:cNvPicPr preferRelativeResize="0"/>
          <p:nvPr/>
        </p:nvPicPr>
        <p:blipFill rotWithShape="1">
          <a:blip r:embed="rId3">
            <a:alphaModFix/>
          </a:blip>
          <a:srcRect b="0" l="0" r="0" t="0"/>
          <a:stretch/>
        </p:blipFill>
        <p:spPr>
          <a:xfrm>
            <a:off x="369250" y="0"/>
            <a:ext cx="1483000" cy="427975"/>
          </a:xfrm>
          <a:prstGeom prst="rect">
            <a:avLst/>
          </a:prstGeom>
          <a:noFill/>
          <a:ln>
            <a:noFill/>
          </a:ln>
        </p:spPr>
      </p:pic>
      <p:pic>
        <p:nvPicPr>
          <p:cNvPr id="247" name="Google Shape;247;p16"/>
          <p:cNvPicPr preferRelativeResize="0"/>
          <p:nvPr/>
        </p:nvPicPr>
        <p:blipFill rotWithShape="1">
          <a:blip r:embed="rId4">
            <a:alphaModFix/>
          </a:blip>
          <a:srcRect b="0" l="0" r="0" t="0"/>
          <a:stretch/>
        </p:blipFill>
        <p:spPr>
          <a:xfrm>
            <a:off x="146950" y="2001150"/>
            <a:ext cx="7011151" cy="43763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8"/>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253" name="Google Shape;253;p48"/>
          <p:cNvPicPr preferRelativeResize="0"/>
          <p:nvPr/>
        </p:nvPicPr>
        <p:blipFill rotWithShape="1">
          <a:blip r:embed="rId3">
            <a:alphaModFix/>
          </a:blip>
          <a:srcRect b="0" l="0" r="0" t="0"/>
          <a:stretch/>
        </p:blipFill>
        <p:spPr>
          <a:xfrm>
            <a:off x="-228852" y="2085551"/>
            <a:ext cx="9601703" cy="47818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5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259" name="Google Shape;259;p50"/>
          <p:cNvPicPr preferRelativeResize="0"/>
          <p:nvPr/>
        </p:nvPicPr>
        <p:blipFill rotWithShape="1">
          <a:blip r:embed="rId3">
            <a:alphaModFix/>
          </a:blip>
          <a:srcRect b="0" l="0" r="0" t="0"/>
          <a:stretch/>
        </p:blipFill>
        <p:spPr>
          <a:xfrm>
            <a:off x="208941" y="2123414"/>
            <a:ext cx="8726118" cy="473458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0"/>
          <p:cNvSpPr txBox="1"/>
          <p:nvPr>
            <p:ph type="title"/>
          </p:nvPr>
        </p:nvSpPr>
        <p:spPr>
          <a:xfrm>
            <a:off x="1667350" y="197100"/>
            <a:ext cx="7363500" cy="760200"/>
          </a:xfrm>
          <a:prstGeom prst="rect">
            <a:avLst/>
          </a:prstGeom>
          <a:noFill/>
          <a:ln>
            <a:noFill/>
          </a:ln>
        </p:spPr>
        <p:txBody>
          <a:bodyPr anchorCtr="0" anchor="ctr" bIns="50800" lIns="50800" spcFirstLastPara="1" rIns="91425" wrap="square" tIns="50800">
            <a:noAutofit/>
          </a:bodyPr>
          <a:lstStyle/>
          <a:p>
            <a:pPr indent="-39687" lvl="0" marL="39687" rtl="0" algn="ctr">
              <a:lnSpc>
                <a:spcPct val="50000"/>
              </a:lnSpc>
              <a:spcBef>
                <a:spcPts val="0"/>
              </a:spcBef>
              <a:spcAft>
                <a:spcPts val="0"/>
              </a:spcAft>
              <a:buSzPts val="1400"/>
              <a:buNone/>
            </a:pPr>
            <a:r>
              <a:rPr lang="en-US">
                <a:latin typeface="Century Schoolbook"/>
                <a:ea typeface="Century Schoolbook"/>
                <a:cs typeface="Century Schoolbook"/>
                <a:sym typeface="Century Schoolbook"/>
              </a:rPr>
              <a:t>Indiana College Core</a:t>
            </a:r>
            <a:br>
              <a:rPr lang="en-US" sz="3600">
                <a:latin typeface="Arial"/>
                <a:ea typeface="Arial"/>
                <a:cs typeface="Arial"/>
                <a:sym typeface="Arial"/>
              </a:rPr>
            </a:br>
            <a:endParaRPr sz="1800">
              <a:latin typeface="Arial"/>
              <a:ea typeface="Arial"/>
              <a:cs typeface="Arial"/>
              <a:sym typeface="Arial"/>
            </a:endParaRPr>
          </a:p>
        </p:txBody>
      </p:sp>
      <p:sp>
        <p:nvSpPr>
          <p:cNvPr id="265" name="Google Shape;265;p20"/>
          <p:cNvSpPr txBox="1"/>
          <p:nvPr>
            <p:ph idx="1" type="body"/>
          </p:nvPr>
        </p:nvSpPr>
        <p:spPr>
          <a:xfrm>
            <a:off x="344575" y="1822875"/>
            <a:ext cx="5029800" cy="4502400"/>
          </a:xfrm>
          <a:prstGeom prst="rect">
            <a:avLst/>
          </a:prstGeom>
          <a:noFill/>
          <a:ln>
            <a:noFill/>
          </a:ln>
        </p:spPr>
        <p:txBody>
          <a:bodyPr anchorCtr="0" anchor="t" bIns="50800" lIns="50800" spcFirstLastPara="1" rIns="91425" wrap="square" tIns="50800">
            <a:noAutofit/>
          </a:bodyPr>
          <a:lstStyle/>
          <a:p>
            <a:pPr indent="-342900" lvl="0" marL="382587" rtl="0" algn="l">
              <a:lnSpc>
                <a:spcPct val="100000"/>
              </a:lnSpc>
              <a:spcBef>
                <a:spcPts val="0"/>
              </a:spcBef>
              <a:spcAft>
                <a:spcPts val="0"/>
              </a:spcAft>
              <a:buSzPts val="1400"/>
              <a:buChar char="•"/>
            </a:pPr>
            <a:r>
              <a:rPr b="1" lang="en-US" sz="1400" u="sng"/>
              <a:t>Written/Speaking:  6 credits in this area</a:t>
            </a:r>
            <a:endParaRPr sz="1400"/>
          </a:p>
          <a:p>
            <a:pPr indent="-342900" lvl="0" marL="382587" rtl="0" algn="l">
              <a:lnSpc>
                <a:spcPct val="100000"/>
              </a:lnSpc>
              <a:spcBef>
                <a:spcPts val="800"/>
              </a:spcBef>
              <a:spcAft>
                <a:spcPts val="0"/>
              </a:spcAft>
              <a:buSzPts val="1400"/>
              <a:buChar char="•"/>
            </a:pPr>
            <a:r>
              <a:rPr lang="en-US" sz="1400"/>
              <a:t>Composition - ENGL 111 (3 credits)      </a:t>
            </a:r>
            <a:endParaRPr/>
          </a:p>
          <a:p>
            <a:pPr indent="-342900" lvl="0" marL="382587" rtl="0" algn="l">
              <a:lnSpc>
                <a:spcPct val="100000"/>
              </a:lnSpc>
              <a:spcBef>
                <a:spcPts val="800"/>
              </a:spcBef>
              <a:spcAft>
                <a:spcPts val="0"/>
              </a:spcAft>
              <a:buSzPts val="1400"/>
              <a:buChar char="•"/>
            </a:pPr>
            <a:r>
              <a:rPr lang="en-US" sz="1400"/>
              <a:t>Speech - COMM 101 (3 credits)     </a:t>
            </a:r>
            <a:endParaRPr sz="1400"/>
          </a:p>
          <a:p>
            <a:pPr indent="-342900" lvl="0" marL="382587" rtl="0" algn="l">
              <a:lnSpc>
                <a:spcPct val="100000"/>
              </a:lnSpc>
              <a:spcBef>
                <a:spcPts val="800"/>
              </a:spcBef>
              <a:spcAft>
                <a:spcPts val="0"/>
              </a:spcAft>
              <a:buSzPts val="1400"/>
              <a:buChar char="•"/>
            </a:pPr>
            <a:r>
              <a:rPr lang="en-US" sz="1400"/>
              <a:t>Rhetoric &amp; Argument - ENGL 215 (3 credits) </a:t>
            </a:r>
            <a:endParaRPr/>
          </a:p>
          <a:p>
            <a:pPr indent="-342900" lvl="0" marL="382587" rtl="0" algn="l">
              <a:lnSpc>
                <a:spcPct val="100000"/>
              </a:lnSpc>
              <a:spcBef>
                <a:spcPts val="800"/>
              </a:spcBef>
              <a:spcAft>
                <a:spcPts val="0"/>
              </a:spcAft>
              <a:buSzPts val="1400"/>
              <a:buChar char="•"/>
            </a:pPr>
            <a:r>
              <a:rPr lang="en-US" sz="1400"/>
              <a:t>Interp. Communications – COMM 102 (3 credits)  </a:t>
            </a:r>
            <a:endParaRPr/>
          </a:p>
          <a:p>
            <a:pPr indent="-342900" lvl="0" marL="382587" rtl="0" algn="l">
              <a:lnSpc>
                <a:spcPct val="100000"/>
              </a:lnSpc>
              <a:spcBef>
                <a:spcPts val="800"/>
              </a:spcBef>
              <a:spcAft>
                <a:spcPts val="0"/>
              </a:spcAft>
              <a:buSzPts val="1400"/>
              <a:buChar char="•"/>
            </a:pPr>
            <a:r>
              <a:rPr b="1" lang="en-US" sz="1400" u="sng"/>
              <a:t>Math:  3-9 credits in this area</a:t>
            </a:r>
            <a:endParaRPr sz="1400"/>
          </a:p>
          <a:p>
            <a:pPr indent="-342900" lvl="0" marL="382587" rtl="0" algn="l">
              <a:lnSpc>
                <a:spcPct val="100000"/>
              </a:lnSpc>
              <a:spcBef>
                <a:spcPts val="800"/>
              </a:spcBef>
              <a:spcAft>
                <a:spcPts val="0"/>
              </a:spcAft>
              <a:buSzPts val="1400"/>
              <a:buChar char="•"/>
            </a:pPr>
            <a:r>
              <a:rPr lang="en-US" sz="1400"/>
              <a:t>Finite - MATH 135 (3 credits)	</a:t>
            </a:r>
            <a:endParaRPr/>
          </a:p>
          <a:p>
            <a:pPr indent="-342900" lvl="0" marL="382587" rtl="0" algn="l">
              <a:lnSpc>
                <a:spcPct val="100000"/>
              </a:lnSpc>
              <a:spcBef>
                <a:spcPts val="800"/>
              </a:spcBef>
              <a:spcAft>
                <a:spcPts val="0"/>
              </a:spcAft>
              <a:buSzPts val="1400"/>
              <a:buChar char="•"/>
            </a:pPr>
            <a:r>
              <a:rPr lang="en-US" sz="1400"/>
              <a:t>Pre-Calculus - MATH 136 (3 credits)</a:t>
            </a:r>
            <a:endParaRPr/>
          </a:p>
          <a:p>
            <a:pPr indent="-342900" lvl="0" marL="382587" rtl="0" algn="l">
              <a:lnSpc>
                <a:spcPct val="100000"/>
              </a:lnSpc>
              <a:spcBef>
                <a:spcPts val="800"/>
              </a:spcBef>
              <a:spcAft>
                <a:spcPts val="0"/>
              </a:spcAft>
              <a:buSzPts val="1400"/>
              <a:buChar char="•"/>
            </a:pPr>
            <a:r>
              <a:rPr lang="en-US" sz="1400"/>
              <a:t>Pre-Calculus - MATH 137 (3 credits)</a:t>
            </a:r>
            <a:endParaRPr/>
          </a:p>
          <a:p>
            <a:pPr indent="-342900" lvl="0" marL="382587" rtl="0" algn="l">
              <a:lnSpc>
                <a:spcPct val="100000"/>
              </a:lnSpc>
              <a:spcBef>
                <a:spcPts val="800"/>
              </a:spcBef>
              <a:spcAft>
                <a:spcPts val="0"/>
              </a:spcAft>
              <a:buSzPts val="1400"/>
              <a:buChar char="•"/>
            </a:pPr>
            <a:r>
              <a:rPr lang="en-US" sz="1400"/>
              <a:t>Calculus - MATH 211 (4 credits)</a:t>
            </a:r>
            <a:endParaRPr sz="1400"/>
          </a:p>
          <a:p>
            <a:pPr indent="-342900" lvl="0" marL="382587" rtl="0" algn="l">
              <a:lnSpc>
                <a:spcPct val="100000"/>
              </a:lnSpc>
              <a:spcBef>
                <a:spcPts val="800"/>
              </a:spcBef>
              <a:spcAft>
                <a:spcPts val="0"/>
              </a:spcAft>
              <a:buSzPts val="1400"/>
              <a:buChar char="•"/>
            </a:pPr>
            <a:r>
              <a:rPr lang="en-US" sz="1400"/>
              <a:t>AP Statistics *	 </a:t>
            </a:r>
            <a:endParaRPr/>
          </a:p>
          <a:p>
            <a:pPr indent="-342900" lvl="0" marL="382587" rtl="0" algn="l">
              <a:lnSpc>
                <a:spcPct val="100000"/>
              </a:lnSpc>
              <a:spcBef>
                <a:spcPts val="800"/>
              </a:spcBef>
              <a:spcAft>
                <a:spcPts val="0"/>
              </a:spcAft>
              <a:buSzPts val="1400"/>
              <a:buChar char="•"/>
            </a:pPr>
            <a:r>
              <a:rPr b="1" lang="en-US" sz="1400" u="sng"/>
              <a:t>Science 3-10 credit in this area</a:t>
            </a:r>
            <a:endParaRPr sz="1400"/>
          </a:p>
          <a:p>
            <a:pPr indent="-342900" lvl="0" marL="382587" rtl="0" algn="l">
              <a:lnSpc>
                <a:spcPct val="100000"/>
              </a:lnSpc>
              <a:spcBef>
                <a:spcPts val="800"/>
              </a:spcBef>
              <a:spcAft>
                <a:spcPts val="0"/>
              </a:spcAft>
              <a:buSzPts val="1400"/>
              <a:buChar char="•"/>
            </a:pPr>
            <a:r>
              <a:rPr lang="en-US" sz="1400"/>
              <a:t>Physical Science - SCIN 111 (3 credits)</a:t>
            </a:r>
            <a:endParaRPr sz="1400"/>
          </a:p>
          <a:p>
            <a:pPr indent="-342900" lvl="0" marL="382587" rtl="0" algn="l">
              <a:lnSpc>
                <a:spcPct val="100000"/>
              </a:lnSpc>
              <a:spcBef>
                <a:spcPts val="800"/>
              </a:spcBef>
              <a:spcAft>
                <a:spcPts val="0"/>
              </a:spcAft>
              <a:buSzPts val="1400"/>
              <a:buChar char="•"/>
            </a:pPr>
            <a:r>
              <a:rPr lang="en-US" sz="1400"/>
              <a:t>Earth Science - SCIN 100 (4 credits)</a:t>
            </a:r>
            <a:endParaRPr/>
          </a:p>
          <a:p>
            <a:pPr indent="-342900" lvl="0" marL="382587" rtl="0" algn="l">
              <a:lnSpc>
                <a:spcPct val="100000"/>
              </a:lnSpc>
              <a:spcBef>
                <a:spcPts val="800"/>
              </a:spcBef>
              <a:spcAft>
                <a:spcPts val="0"/>
              </a:spcAft>
              <a:buSzPts val="1400"/>
              <a:buChar char="•"/>
            </a:pPr>
            <a:r>
              <a:rPr lang="en-US" sz="1400"/>
              <a:t>Biology - BIOL 101 (3 credits)</a:t>
            </a:r>
            <a:endParaRPr sz="1400"/>
          </a:p>
          <a:p>
            <a:pPr indent="-342900" lvl="0" marL="382587" rtl="0" algn="l">
              <a:lnSpc>
                <a:spcPct val="100000"/>
              </a:lnSpc>
              <a:spcBef>
                <a:spcPts val="800"/>
              </a:spcBef>
              <a:spcAft>
                <a:spcPts val="0"/>
              </a:spcAft>
              <a:buSzPts val="1400"/>
              <a:buChar char="•"/>
            </a:pPr>
            <a:r>
              <a:rPr lang="en-US" sz="1400"/>
              <a:t>AP Chemistry *</a:t>
            </a:r>
            <a:endParaRPr sz="1400"/>
          </a:p>
        </p:txBody>
      </p:sp>
      <p:sp>
        <p:nvSpPr>
          <p:cNvPr id="266" name="Google Shape;266;p20"/>
          <p:cNvSpPr txBox="1"/>
          <p:nvPr>
            <p:ph idx="2" type="body"/>
          </p:nvPr>
        </p:nvSpPr>
        <p:spPr>
          <a:xfrm>
            <a:off x="4204138" y="1822874"/>
            <a:ext cx="4476637" cy="4731075"/>
          </a:xfrm>
          <a:prstGeom prst="rect">
            <a:avLst/>
          </a:prstGeom>
          <a:noFill/>
          <a:ln>
            <a:noFill/>
          </a:ln>
        </p:spPr>
        <p:txBody>
          <a:bodyPr anchorCtr="0" anchor="t" bIns="50800" lIns="50800" spcFirstLastPara="1" rIns="91425" wrap="square" tIns="50800">
            <a:noAutofit/>
          </a:bodyPr>
          <a:lstStyle/>
          <a:p>
            <a:pPr indent="-342900" lvl="0" marL="382587" rtl="0" algn="l">
              <a:lnSpc>
                <a:spcPct val="100000"/>
              </a:lnSpc>
              <a:spcBef>
                <a:spcPts val="0"/>
              </a:spcBef>
              <a:spcAft>
                <a:spcPts val="0"/>
              </a:spcAft>
              <a:buSzPts val="1400"/>
              <a:buChar char="•"/>
            </a:pPr>
            <a:r>
              <a:rPr b="1" lang="en-US" sz="1400" u="sng"/>
              <a:t>Social/Behavioral 3-9 credits in this area</a:t>
            </a:r>
            <a:endParaRPr sz="1400"/>
          </a:p>
          <a:p>
            <a:pPr indent="-342900" lvl="0" marL="382587" rtl="0" algn="l">
              <a:lnSpc>
                <a:spcPct val="100000"/>
              </a:lnSpc>
              <a:spcBef>
                <a:spcPts val="800"/>
              </a:spcBef>
              <a:spcAft>
                <a:spcPts val="0"/>
              </a:spcAft>
              <a:buSzPts val="1400"/>
              <a:buChar char="•"/>
            </a:pPr>
            <a:r>
              <a:rPr lang="en-US" sz="1400"/>
              <a:t>Psychology - PSYC 101 (3 credits)</a:t>
            </a:r>
            <a:endParaRPr/>
          </a:p>
          <a:p>
            <a:pPr indent="-342900" lvl="0" marL="382587" rtl="0" algn="l">
              <a:lnSpc>
                <a:spcPct val="100000"/>
              </a:lnSpc>
              <a:spcBef>
                <a:spcPts val="800"/>
              </a:spcBef>
              <a:spcAft>
                <a:spcPts val="0"/>
              </a:spcAft>
              <a:buSzPts val="1400"/>
              <a:buChar char="•"/>
            </a:pPr>
            <a:r>
              <a:rPr lang="en-US" sz="1400"/>
              <a:t>Abnormal Psychology - PSYC 205 (3 credits)</a:t>
            </a:r>
            <a:endParaRPr sz="1400"/>
          </a:p>
          <a:p>
            <a:pPr indent="-342900" lvl="0" marL="382587" rtl="0" algn="l">
              <a:lnSpc>
                <a:spcPct val="100000"/>
              </a:lnSpc>
              <a:spcBef>
                <a:spcPts val="800"/>
              </a:spcBef>
              <a:spcAft>
                <a:spcPts val="0"/>
              </a:spcAft>
              <a:buSzPts val="1400"/>
              <a:buChar char="•"/>
            </a:pPr>
            <a:r>
              <a:rPr b="1" lang="en-US" sz="1400" u="sng"/>
              <a:t>Humanistic/Art 3-9 credits in this area</a:t>
            </a:r>
            <a:endParaRPr sz="1400"/>
          </a:p>
          <a:p>
            <a:pPr indent="-342900" lvl="0" marL="382587" rtl="0" algn="l">
              <a:lnSpc>
                <a:spcPct val="100000"/>
              </a:lnSpc>
              <a:spcBef>
                <a:spcPts val="800"/>
              </a:spcBef>
              <a:spcAft>
                <a:spcPts val="0"/>
              </a:spcAft>
              <a:buSzPts val="1400"/>
              <a:buChar char="•"/>
            </a:pPr>
            <a:r>
              <a:rPr lang="en-US" sz="1400"/>
              <a:t>Literature - ENGL 206 (3 credits)	</a:t>
            </a:r>
            <a:endParaRPr/>
          </a:p>
          <a:p>
            <a:pPr indent="-342900" lvl="0" marL="382587" rtl="0" algn="l">
              <a:lnSpc>
                <a:spcPct val="100000"/>
              </a:lnSpc>
              <a:spcBef>
                <a:spcPts val="800"/>
              </a:spcBef>
              <a:spcAft>
                <a:spcPts val="0"/>
              </a:spcAft>
              <a:buSzPts val="1400"/>
              <a:buChar char="•"/>
            </a:pPr>
            <a:r>
              <a:rPr lang="en-US" sz="1400"/>
              <a:t>Philosophy - PHIL 101 (3 credits)	</a:t>
            </a:r>
            <a:endParaRPr/>
          </a:p>
          <a:p>
            <a:pPr indent="-342900" lvl="0" marL="382587" rtl="0" algn="l">
              <a:lnSpc>
                <a:spcPct val="100000"/>
              </a:lnSpc>
              <a:spcBef>
                <a:spcPts val="800"/>
              </a:spcBef>
              <a:spcAft>
                <a:spcPts val="0"/>
              </a:spcAft>
              <a:buSzPts val="1400"/>
              <a:buChar char="•"/>
            </a:pPr>
            <a:r>
              <a:rPr lang="en-US" sz="1400"/>
              <a:t>Ethics – PHIL 102 (3 credits) </a:t>
            </a:r>
            <a:endParaRPr sz="1400"/>
          </a:p>
          <a:p>
            <a:pPr indent="-342900" lvl="0" marL="382587" rtl="0" algn="l">
              <a:lnSpc>
                <a:spcPct val="100000"/>
              </a:lnSpc>
              <a:spcBef>
                <a:spcPts val="800"/>
              </a:spcBef>
              <a:spcAft>
                <a:spcPts val="0"/>
              </a:spcAft>
              <a:buSzPts val="1400"/>
              <a:buChar char="•"/>
            </a:pPr>
            <a:r>
              <a:rPr lang="en-US" sz="1400"/>
              <a:t>AP Spanish *</a:t>
            </a:r>
            <a:endParaRPr sz="1400"/>
          </a:p>
          <a:p>
            <a:pPr indent="-342900" lvl="0" marL="382587" rtl="0" algn="l">
              <a:lnSpc>
                <a:spcPct val="100000"/>
              </a:lnSpc>
              <a:spcBef>
                <a:spcPts val="800"/>
              </a:spcBef>
              <a:spcAft>
                <a:spcPts val="0"/>
              </a:spcAft>
              <a:buSzPts val="1400"/>
              <a:buChar char="•"/>
            </a:pPr>
            <a:r>
              <a:rPr b="1" lang="en-US" sz="1400" u="sng"/>
              <a:t>Corresponding AP Course Transfer:</a:t>
            </a:r>
            <a:endParaRPr/>
          </a:p>
          <a:p>
            <a:pPr indent="-342900" lvl="0" marL="382587" rtl="0" algn="l">
              <a:lnSpc>
                <a:spcPct val="100000"/>
              </a:lnSpc>
              <a:spcBef>
                <a:spcPts val="800"/>
              </a:spcBef>
              <a:spcAft>
                <a:spcPts val="0"/>
              </a:spcAft>
              <a:buSzPts val="1400"/>
              <a:buChar char="•"/>
            </a:pPr>
            <a:r>
              <a:rPr lang="en-US" sz="1400"/>
              <a:t>AP Chem. = CHEM 101</a:t>
            </a:r>
            <a:endParaRPr sz="1400"/>
          </a:p>
          <a:p>
            <a:pPr indent="-342900" lvl="0" marL="382587" rtl="0" algn="l">
              <a:lnSpc>
                <a:spcPct val="100000"/>
              </a:lnSpc>
              <a:spcBef>
                <a:spcPts val="800"/>
              </a:spcBef>
              <a:spcAft>
                <a:spcPts val="0"/>
              </a:spcAft>
              <a:buSzPts val="1400"/>
              <a:buChar char="•"/>
            </a:pPr>
            <a:r>
              <a:rPr lang="en-US" sz="1400"/>
              <a:t> AP Stats = MATH 200</a:t>
            </a:r>
            <a:endParaRPr sz="1400"/>
          </a:p>
          <a:p>
            <a:pPr indent="-342900" lvl="0" marL="382587" rtl="0" algn="l">
              <a:lnSpc>
                <a:spcPct val="100000"/>
              </a:lnSpc>
              <a:spcBef>
                <a:spcPts val="800"/>
              </a:spcBef>
              <a:spcAft>
                <a:spcPts val="0"/>
              </a:spcAft>
              <a:buSzPts val="1400"/>
              <a:buChar char="•"/>
            </a:pPr>
            <a:r>
              <a:rPr lang="en-US" sz="1400"/>
              <a:t> AP Spanish = SPAN 201 &amp; SPAN 202</a:t>
            </a:r>
            <a:endParaRPr sz="1400"/>
          </a:p>
          <a:p>
            <a:pPr indent="0" lvl="0" marL="382587" rtl="0" algn="l">
              <a:lnSpc>
                <a:spcPct val="100000"/>
              </a:lnSpc>
              <a:spcBef>
                <a:spcPts val="800"/>
              </a:spcBef>
              <a:spcAft>
                <a:spcPts val="0"/>
              </a:spcAft>
              <a:buSzPts val="2800"/>
              <a:buNone/>
            </a:pPr>
            <a:r>
              <a:rPr i="1" lang="en-US" sz="1000"/>
              <a:t>* To earn AP transfer credit, a score of 3 or higher must be earned on the AP exam. Students are responsible for sending their AP exam scores to Ivy Tech for transfer. </a:t>
            </a:r>
            <a:endParaRPr sz="1000"/>
          </a:p>
        </p:txBody>
      </p:sp>
      <p:sp>
        <p:nvSpPr>
          <p:cNvPr id="267" name="Google Shape;267;p20"/>
          <p:cNvSpPr txBox="1"/>
          <p:nvPr>
            <p:ph idx="12" type="sldNum"/>
          </p:nvPr>
        </p:nvSpPr>
        <p:spPr>
          <a:xfrm>
            <a:off x="7485065" y="6399213"/>
            <a:ext cx="268200" cy="279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68" name="Google Shape;268;p20"/>
          <p:cNvPicPr preferRelativeResize="0"/>
          <p:nvPr/>
        </p:nvPicPr>
        <p:blipFill rotWithShape="1">
          <a:blip r:embed="rId3">
            <a:alphaModFix/>
          </a:blip>
          <a:srcRect b="0" l="0" r="0" t="0"/>
          <a:stretch/>
        </p:blipFill>
        <p:spPr>
          <a:xfrm>
            <a:off x="391500" y="76450"/>
            <a:ext cx="1483000" cy="427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type="title"/>
          </p:nvPr>
        </p:nvSpPr>
        <p:spPr>
          <a:xfrm>
            <a:off x="1600200" y="90489"/>
            <a:ext cx="7086600" cy="1509712"/>
          </a:xfrm>
          <a:prstGeom prst="rect">
            <a:avLst/>
          </a:prstGeom>
          <a:noFill/>
          <a:ln>
            <a:noFill/>
          </a:ln>
        </p:spPr>
        <p:txBody>
          <a:bodyPr anchorCtr="0" anchor="ctr" bIns="50800" lIns="50800" spcFirstLastPara="1" rIns="91425" wrap="square" tIns="50800">
            <a:noAutofit/>
          </a:bodyPr>
          <a:lstStyle/>
          <a:p>
            <a:pPr indent="-39688" lvl="0" marL="39688" rtl="0" algn="ctr">
              <a:lnSpc>
                <a:spcPct val="100000"/>
              </a:lnSpc>
              <a:spcBef>
                <a:spcPts val="0"/>
              </a:spcBef>
              <a:spcAft>
                <a:spcPts val="0"/>
              </a:spcAft>
              <a:buSzPts val="1400"/>
              <a:buNone/>
            </a:pPr>
            <a:r>
              <a:rPr lang="en-US">
                <a:latin typeface="Century Schoolbook"/>
                <a:ea typeface="Century Schoolbook"/>
                <a:cs typeface="Century Schoolbook"/>
                <a:sym typeface="Century Schoolbook"/>
              </a:rPr>
              <a:t>Curriculum Guide &amp; Website</a:t>
            </a:r>
            <a:r>
              <a:rPr lang="en-US"/>
              <a:t>	</a:t>
            </a:r>
            <a:endParaRPr/>
          </a:p>
        </p:txBody>
      </p:sp>
      <p:sp>
        <p:nvSpPr>
          <p:cNvPr id="87" name="Google Shape;87;p4"/>
          <p:cNvSpPr txBox="1"/>
          <p:nvPr>
            <p:ph idx="1" type="body"/>
          </p:nvPr>
        </p:nvSpPr>
        <p:spPr>
          <a:xfrm>
            <a:off x="300100" y="2289700"/>
            <a:ext cx="7185000" cy="4187100"/>
          </a:xfrm>
          <a:prstGeom prst="rect">
            <a:avLst/>
          </a:prstGeom>
          <a:noFill/>
          <a:ln>
            <a:noFill/>
          </a:ln>
        </p:spPr>
        <p:txBody>
          <a:bodyPr anchorCtr="0" anchor="t" bIns="50800" lIns="50800" spcFirstLastPara="1" rIns="91425" wrap="square" tIns="50800">
            <a:noAutofit/>
          </a:bodyPr>
          <a:lstStyle/>
          <a:p>
            <a:pPr indent="-342900" lvl="0" marL="382587" rtl="0" algn="l">
              <a:lnSpc>
                <a:spcPct val="100000"/>
              </a:lnSpc>
              <a:spcBef>
                <a:spcPts val="0"/>
              </a:spcBef>
              <a:spcAft>
                <a:spcPts val="0"/>
              </a:spcAft>
              <a:buSzPts val="3200"/>
              <a:buChar char="•"/>
            </a:pPr>
            <a:r>
              <a:rPr lang="en-US"/>
              <a:t>Scheduling Policies</a:t>
            </a:r>
            <a:endParaRPr/>
          </a:p>
          <a:p>
            <a:pPr indent="-342900" lvl="0" marL="382588" rtl="0" algn="l">
              <a:lnSpc>
                <a:spcPct val="100000"/>
              </a:lnSpc>
              <a:spcBef>
                <a:spcPts val="800"/>
              </a:spcBef>
              <a:spcAft>
                <a:spcPts val="0"/>
              </a:spcAft>
              <a:buSzPts val="3200"/>
              <a:buChar char="•"/>
            </a:pPr>
            <a:r>
              <a:rPr lang="en-US"/>
              <a:t>Diploma Types</a:t>
            </a:r>
            <a:endParaRPr/>
          </a:p>
          <a:p>
            <a:pPr indent="-342900" lvl="0" marL="382588" rtl="0" algn="l">
              <a:lnSpc>
                <a:spcPct val="100000"/>
              </a:lnSpc>
              <a:spcBef>
                <a:spcPts val="800"/>
              </a:spcBef>
              <a:spcAft>
                <a:spcPts val="0"/>
              </a:spcAft>
              <a:buSzPts val="3200"/>
              <a:buChar char="•"/>
            </a:pPr>
            <a:r>
              <a:rPr lang="en-US"/>
              <a:t>Course Descriptions &amp; Prereqs</a:t>
            </a:r>
            <a:endParaRPr/>
          </a:p>
          <a:p>
            <a:pPr indent="0" lvl="0" marL="39688" rtl="0" algn="l">
              <a:lnSpc>
                <a:spcPct val="100000"/>
              </a:lnSpc>
              <a:spcBef>
                <a:spcPts val="800"/>
              </a:spcBef>
              <a:spcAft>
                <a:spcPts val="0"/>
              </a:spcAft>
              <a:buSzPts val="3200"/>
              <a:buNone/>
            </a:pPr>
            <a:r>
              <a:rPr lang="en-US" u="sng">
                <a:solidFill>
                  <a:schemeClr val="hlink"/>
                </a:solidFill>
                <a:hlinkClick r:id="rId3"/>
              </a:rPr>
              <a:t>http://batesvilleinschools.com/bhs/</a:t>
            </a:r>
            <a:endParaRPr u="sng"/>
          </a:p>
          <a:p>
            <a:pPr indent="-342900" lvl="0" marL="457200" rtl="0" algn="l">
              <a:lnSpc>
                <a:spcPct val="100000"/>
              </a:lnSpc>
              <a:spcBef>
                <a:spcPts val="800"/>
              </a:spcBef>
              <a:spcAft>
                <a:spcPts val="0"/>
              </a:spcAft>
              <a:buSzPts val="1800"/>
              <a:buChar char="-"/>
            </a:pPr>
            <a:r>
              <a:rPr lang="en-US"/>
              <a:t>Type Scheduling in the search bar!</a:t>
            </a:r>
            <a:endParaRPr/>
          </a:p>
          <a:p>
            <a:pPr indent="0" lvl="0" marL="39688" rtl="0" algn="l">
              <a:lnSpc>
                <a:spcPct val="100000"/>
              </a:lnSpc>
              <a:spcBef>
                <a:spcPts val="800"/>
              </a:spcBef>
              <a:spcAft>
                <a:spcPts val="0"/>
              </a:spcAft>
              <a:buSzPts val="3200"/>
              <a:buNone/>
            </a:pPr>
            <a:r>
              <a:t/>
            </a:r>
            <a:endParaRPr/>
          </a:p>
        </p:txBody>
      </p:sp>
      <p:sp>
        <p:nvSpPr>
          <p:cNvPr id="88" name="Google Shape;88;p4"/>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2"/>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274" name="Google Shape;274;p52"/>
          <p:cNvPicPr preferRelativeResize="0"/>
          <p:nvPr/>
        </p:nvPicPr>
        <p:blipFill rotWithShape="1">
          <a:blip r:embed="rId3">
            <a:alphaModFix/>
          </a:blip>
          <a:srcRect b="0" l="0" r="0" t="0"/>
          <a:stretch/>
        </p:blipFill>
        <p:spPr>
          <a:xfrm>
            <a:off x="-593573" y="335302"/>
            <a:ext cx="10562550" cy="618739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3"/>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280" name="Google Shape;280;p53"/>
          <p:cNvPicPr preferRelativeResize="0"/>
          <p:nvPr/>
        </p:nvPicPr>
        <p:blipFill rotWithShape="1">
          <a:blip r:embed="rId3">
            <a:alphaModFix/>
          </a:blip>
          <a:srcRect b="0" l="0" r="0" t="0"/>
          <a:stretch/>
        </p:blipFill>
        <p:spPr>
          <a:xfrm>
            <a:off x="0" y="2007400"/>
            <a:ext cx="9075460" cy="473502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4"/>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286" name="Google Shape;286;p54"/>
          <p:cNvPicPr preferRelativeResize="0"/>
          <p:nvPr/>
        </p:nvPicPr>
        <p:blipFill rotWithShape="1">
          <a:blip r:embed="rId3">
            <a:alphaModFix/>
          </a:blip>
          <a:srcRect b="0" l="0" r="0" t="0"/>
          <a:stretch/>
        </p:blipFill>
        <p:spPr>
          <a:xfrm>
            <a:off x="0" y="2234374"/>
            <a:ext cx="9144000" cy="444423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5"/>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292" name="Google Shape;292;p55"/>
          <p:cNvPicPr preferRelativeResize="0"/>
          <p:nvPr/>
        </p:nvPicPr>
        <p:blipFill>
          <a:blip r:embed="rId3">
            <a:alphaModFix/>
          </a:blip>
          <a:stretch>
            <a:fillRect/>
          </a:stretch>
        </p:blipFill>
        <p:spPr>
          <a:xfrm>
            <a:off x="224462" y="2014425"/>
            <a:ext cx="8695074" cy="48435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7"/>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298" name="Google Shape;298;p57"/>
          <p:cNvPicPr preferRelativeResize="0"/>
          <p:nvPr/>
        </p:nvPicPr>
        <p:blipFill>
          <a:blip r:embed="rId3">
            <a:alphaModFix/>
          </a:blip>
          <a:stretch>
            <a:fillRect/>
          </a:stretch>
        </p:blipFill>
        <p:spPr>
          <a:xfrm>
            <a:off x="205150" y="2012425"/>
            <a:ext cx="8733701" cy="48455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8"/>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304" name="Google Shape;304;p58"/>
          <p:cNvPicPr preferRelativeResize="0"/>
          <p:nvPr/>
        </p:nvPicPr>
        <p:blipFill rotWithShape="1">
          <a:blip r:embed="rId3">
            <a:alphaModFix/>
          </a:blip>
          <a:srcRect b="0" l="0" r="0" t="0"/>
          <a:stretch/>
        </p:blipFill>
        <p:spPr>
          <a:xfrm>
            <a:off x="0" y="2010562"/>
            <a:ext cx="9144000" cy="500504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6"/>
          <p:cNvSpPr txBox="1"/>
          <p:nvPr>
            <p:ph type="title"/>
          </p:nvPr>
        </p:nvSpPr>
        <p:spPr>
          <a:xfrm>
            <a:off x="1845100" y="99450"/>
            <a:ext cx="6946800" cy="1509600"/>
          </a:xfrm>
          <a:prstGeom prst="rect">
            <a:avLst/>
          </a:prstGeom>
          <a:noFill/>
          <a:ln>
            <a:noFill/>
          </a:ln>
        </p:spPr>
        <p:txBody>
          <a:bodyPr anchorCtr="0" anchor="ctr" bIns="50800" lIns="50800" spcFirstLastPara="1" rIns="91425" wrap="square" tIns="50800">
            <a:noAutofit/>
          </a:bodyPr>
          <a:lstStyle/>
          <a:p>
            <a:pPr indent="-39688" lvl="0" marL="39688" rtl="0" algn="ctr">
              <a:lnSpc>
                <a:spcPct val="100000"/>
              </a:lnSpc>
              <a:spcBef>
                <a:spcPts val="0"/>
              </a:spcBef>
              <a:spcAft>
                <a:spcPts val="0"/>
              </a:spcAft>
              <a:buSzPts val="1400"/>
              <a:buNone/>
            </a:pPr>
            <a:r>
              <a:rPr lang="en-US">
                <a:latin typeface="Arial"/>
                <a:ea typeface="Arial"/>
                <a:cs typeface="Arial"/>
                <a:sym typeface="Arial"/>
              </a:rPr>
              <a:t>Ivy Tech vs. BHS Calendar: 2026-2027</a:t>
            </a:r>
            <a:endParaRPr/>
          </a:p>
        </p:txBody>
      </p:sp>
      <p:sp>
        <p:nvSpPr>
          <p:cNvPr id="310" name="Google Shape;310;p26"/>
          <p:cNvSpPr txBox="1"/>
          <p:nvPr>
            <p:ph idx="1" type="body"/>
          </p:nvPr>
        </p:nvSpPr>
        <p:spPr>
          <a:xfrm>
            <a:off x="366800" y="1845363"/>
            <a:ext cx="8548500" cy="4328400"/>
          </a:xfrm>
          <a:prstGeom prst="rect">
            <a:avLst/>
          </a:prstGeom>
          <a:noFill/>
          <a:ln>
            <a:noFill/>
          </a:ln>
        </p:spPr>
        <p:txBody>
          <a:bodyPr anchorCtr="0" anchor="t" bIns="50800" lIns="50800" spcFirstLastPara="1" rIns="91425" wrap="square" tIns="50800">
            <a:noAutofit/>
          </a:bodyPr>
          <a:lstStyle/>
          <a:p>
            <a:pPr indent="-342900" lvl="0" marL="382588" rtl="0" algn="l">
              <a:lnSpc>
                <a:spcPct val="150000"/>
              </a:lnSpc>
              <a:spcBef>
                <a:spcPts val="0"/>
              </a:spcBef>
              <a:spcAft>
                <a:spcPts val="0"/>
              </a:spcAft>
              <a:buSzPts val="2400"/>
              <a:buChar char="•"/>
            </a:pPr>
            <a:r>
              <a:rPr lang="en-US" sz="2200">
                <a:solidFill>
                  <a:srgbClr val="0070C0"/>
                </a:solidFill>
              </a:rPr>
              <a:t>BHS First Semester Dates: 8/11/26 – 12/22/26</a:t>
            </a:r>
            <a:endParaRPr sz="2200"/>
          </a:p>
          <a:p>
            <a:pPr indent="-342900" lvl="0" marL="382588" rtl="0" algn="l">
              <a:lnSpc>
                <a:spcPct val="150000"/>
              </a:lnSpc>
              <a:spcBef>
                <a:spcPts val="800"/>
              </a:spcBef>
              <a:spcAft>
                <a:spcPts val="0"/>
              </a:spcAft>
              <a:buSzPts val="2400"/>
              <a:buChar char="•"/>
            </a:pPr>
            <a:r>
              <a:rPr lang="en-US" sz="2200">
                <a:solidFill>
                  <a:srgbClr val="00642E"/>
                </a:solidFill>
              </a:rPr>
              <a:t>Ivy Tech First Semester Dates: </a:t>
            </a:r>
            <a:r>
              <a:rPr lang="en-US" sz="2200">
                <a:solidFill>
                  <a:srgbClr val="4F7030"/>
                </a:solidFill>
              </a:rPr>
              <a:t>8/25/26</a:t>
            </a:r>
            <a:r>
              <a:rPr lang="en-US" sz="2200">
                <a:solidFill>
                  <a:srgbClr val="FF0000"/>
                </a:solidFill>
              </a:rPr>
              <a:t> </a:t>
            </a:r>
            <a:r>
              <a:rPr lang="en-US" sz="2200">
                <a:solidFill>
                  <a:srgbClr val="4F7030"/>
                </a:solidFill>
              </a:rPr>
              <a:t>- 12/21/26</a:t>
            </a:r>
            <a:endParaRPr sz="2200">
              <a:solidFill>
                <a:srgbClr val="4F7030"/>
              </a:solidFill>
            </a:endParaRPr>
          </a:p>
          <a:p>
            <a:pPr indent="-342900" lvl="0" marL="382588" rtl="0" algn="l">
              <a:lnSpc>
                <a:spcPct val="150000"/>
              </a:lnSpc>
              <a:spcBef>
                <a:spcPts val="800"/>
              </a:spcBef>
              <a:spcAft>
                <a:spcPts val="0"/>
              </a:spcAft>
              <a:buSzPts val="2400"/>
              <a:buChar char="•"/>
            </a:pPr>
            <a:r>
              <a:rPr lang="en-US" sz="2200">
                <a:solidFill>
                  <a:srgbClr val="0070C0"/>
                </a:solidFill>
              </a:rPr>
              <a:t>BHS Second Semester Dates: 1/6/27 – 5/27/27</a:t>
            </a:r>
            <a:endParaRPr sz="2200"/>
          </a:p>
          <a:p>
            <a:pPr indent="-342900" lvl="0" marL="382588" rtl="0" algn="l">
              <a:lnSpc>
                <a:spcPct val="150000"/>
              </a:lnSpc>
              <a:spcBef>
                <a:spcPts val="800"/>
              </a:spcBef>
              <a:spcAft>
                <a:spcPts val="0"/>
              </a:spcAft>
              <a:buSzPts val="2400"/>
              <a:buChar char="•"/>
            </a:pPr>
            <a:r>
              <a:rPr lang="en-US" sz="2200">
                <a:solidFill>
                  <a:srgbClr val="00642E"/>
                </a:solidFill>
              </a:rPr>
              <a:t>Ivy Tech Second Semester Dates:</a:t>
            </a:r>
            <a:r>
              <a:rPr lang="en-US" sz="2200">
                <a:solidFill>
                  <a:srgbClr val="FF0000"/>
                </a:solidFill>
              </a:rPr>
              <a:t> </a:t>
            </a:r>
            <a:r>
              <a:rPr lang="en-US" sz="2200">
                <a:solidFill>
                  <a:srgbClr val="4F7030"/>
                </a:solidFill>
              </a:rPr>
              <a:t>1/11/27 - 5/9/27</a:t>
            </a:r>
            <a:endParaRPr sz="2200">
              <a:solidFill>
                <a:srgbClr val="4F7030"/>
              </a:solidFill>
            </a:endParaRPr>
          </a:p>
          <a:p>
            <a:pPr indent="-342900" lvl="0" marL="382588" rtl="0" algn="l">
              <a:lnSpc>
                <a:spcPct val="150000"/>
              </a:lnSpc>
              <a:spcBef>
                <a:spcPts val="800"/>
              </a:spcBef>
              <a:spcAft>
                <a:spcPts val="0"/>
              </a:spcAft>
              <a:buSzPts val="2400"/>
              <a:buChar char="•"/>
            </a:pPr>
            <a:r>
              <a:rPr lang="en-US" sz="2200">
                <a:solidFill>
                  <a:srgbClr val="0070C0"/>
                </a:solidFill>
              </a:rPr>
              <a:t>BHS Fall Break: 10/12/26 - 10/16/26</a:t>
            </a:r>
            <a:endParaRPr sz="2200"/>
          </a:p>
          <a:p>
            <a:pPr indent="-342900" lvl="0" marL="382588" rtl="0" algn="l">
              <a:lnSpc>
                <a:spcPct val="150000"/>
              </a:lnSpc>
              <a:spcBef>
                <a:spcPts val="800"/>
              </a:spcBef>
              <a:spcAft>
                <a:spcPts val="0"/>
              </a:spcAft>
              <a:buSzPts val="2400"/>
              <a:buChar char="•"/>
            </a:pPr>
            <a:r>
              <a:rPr lang="en-US" sz="2200">
                <a:solidFill>
                  <a:srgbClr val="00642E"/>
                </a:solidFill>
              </a:rPr>
              <a:t>Ivy Tech Fall Break: </a:t>
            </a:r>
            <a:r>
              <a:rPr lang="en-US" sz="2200">
                <a:solidFill>
                  <a:srgbClr val="4F7030"/>
                </a:solidFill>
              </a:rPr>
              <a:t>10/19/26 - 10/23/26</a:t>
            </a:r>
            <a:endParaRPr sz="2200">
              <a:solidFill>
                <a:srgbClr val="4F7030"/>
              </a:solidFill>
            </a:endParaRPr>
          </a:p>
          <a:p>
            <a:pPr indent="-342900" lvl="0" marL="382588" rtl="0" algn="l">
              <a:lnSpc>
                <a:spcPct val="150000"/>
              </a:lnSpc>
              <a:spcBef>
                <a:spcPts val="800"/>
              </a:spcBef>
              <a:spcAft>
                <a:spcPts val="0"/>
              </a:spcAft>
              <a:buSzPts val="2400"/>
              <a:buChar char="•"/>
            </a:pPr>
            <a:r>
              <a:rPr lang="en-US" sz="2200">
                <a:solidFill>
                  <a:srgbClr val="0070C0"/>
                </a:solidFill>
              </a:rPr>
              <a:t>BHS Spring Break: 03/19/27 – 03/26/27 </a:t>
            </a:r>
            <a:endParaRPr sz="2200"/>
          </a:p>
          <a:p>
            <a:pPr indent="-342900" lvl="0" marL="382588" rtl="0" algn="l">
              <a:lnSpc>
                <a:spcPct val="150000"/>
              </a:lnSpc>
              <a:spcBef>
                <a:spcPts val="800"/>
              </a:spcBef>
              <a:spcAft>
                <a:spcPts val="0"/>
              </a:spcAft>
              <a:buSzPts val="2400"/>
              <a:buChar char="•"/>
            </a:pPr>
            <a:r>
              <a:rPr lang="en-US" sz="2200">
                <a:solidFill>
                  <a:srgbClr val="00642E"/>
                </a:solidFill>
              </a:rPr>
              <a:t>Ivy Tech Spring Break: </a:t>
            </a:r>
            <a:r>
              <a:rPr lang="en-US" sz="2200">
                <a:solidFill>
                  <a:srgbClr val="4F7030"/>
                </a:solidFill>
              </a:rPr>
              <a:t>3/8/27 - 3/12/27</a:t>
            </a:r>
            <a:endParaRPr sz="2200">
              <a:solidFill>
                <a:srgbClr val="4F7030"/>
              </a:solidFill>
            </a:endParaRPr>
          </a:p>
          <a:p>
            <a:pPr indent="-190500" lvl="0" marL="382588" rtl="0" algn="l">
              <a:lnSpc>
                <a:spcPct val="100000"/>
              </a:lnSpc>
              <a:spcBef>
                <a:spcPts val="800"/>
              </a:spcBef>
              <a:spcAft>
                <a:spcPts val="0"/>
              </a:spcAft>
              <a:buSzPts val="2400"/>
              <a:buNone/>
            </a:pPr>
            <a:r>
              <a:t/>
            </a:r>
            <a:endParaRPr sz="2400"/>
          </a:p>
          <a:p>
            <a:pPr indent="-139700" lvl="0" marL="382588" rtl="0" algn="l">
              <a:lnSpc>
                <a:spcPct val="100000"/>
              </a:lnSpc>
              <a:spcBef>
                <a:spcPts val="800"/>
              </a:spcBef>
              <a:spcAft>
                <a:spcPts val="0"/>
              </a:spcAft>
              <a:buSzPts val="3200"/>
              <a:buNone/>
            </a:pPr>
            <a:r>
              <a:t/>
            </a:r>
            <a:endParaRPr/>
          </a:p>
        </p:txBody>
      </p:sp>
      <p:sp>
        <p:nvSpPr>
          <p:cNvPr id="311" name="Google Shape;311;p26"/>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7"/>
          <p:cNvSpPr txBox="1"/>
          <p:nvPr>
            <p:ph type="title"/>
          </p:nvPr>
        </p:nvSpPr>
        <p:spPr>
          <a:xfrm>
            <a:off x="457200" y="90489"/>
            <a:ext cx="8229600" cy="1509712"/>
          </a:xfrm>
          <a:prstGeom prst="rect">
            <a:avLst/>
          </a:prstGeom>
          <a:noFill/>
          <a:ln>
            <a:noFill/>
          </a:ln>
        </p:spPr>
        <p:txBody>
          <a:bodyPr anchorCtr="0" anchor="ctr" bIns="50800" lIns="50800" spcFirstLastPara="1" rIns="91425" wrap="square" tIns="50800">
            <a:noAutofit/>
          </a:bodyPr>
          <a:lstStyle/>
          <a:p>
            <a:pPr indent="-39688" lvl="0" marL="39688" rtl="0" algn="ctr">
              <a:lnSpc>
                <a:spcPct val="100000"/>
              </a:lnSpc>
              <a:spcBef>
                <a:spcPts val="0"/>
              </a:spcBef>
              <a:spcAft>
                <a:spcPts val="0"/>
              </a:spcAft>
              <a:buSzPts val="1400"/>
              <a:buNone/>
            </a:pPr>
            <a:br>
              <a:rPr lang="en-US"/>
            </a:br>
            <a:endParaRPr/>
          </a:p>
        </p:txBody>
      </p:sp>
      <p:sp>
        <p:nvSpPr>
          <p:cNvPr id="317" name="Google Shape;317;p27"/>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318" name="Google Shape;318;p27"/>
          <p:cNvSpPr txBox="1"/>
          <p:nvPr/>
        </p:nvSpPr>
        <p:spPr>
          <a:xfrm>
            <a:off x="457200" y="177850"/>
            <a:ext cx="8686800" cy="6590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Arial"/>
                <a:ea typeface="Arial"/>
                <a:cs typeface="Arial"/>
                <a:sym typeface="Arial"/>
              </a:rPr>
              <a:t>      </a:t>
            </a:r>
            <a:r>
              <a:rPr b="1" i="0" lang="en-US" sz="4400" u="none" cap="none" strike="noStrike">
                <a:solidFill>
                  <a:srgbClr val="FF0000"/>
                </a:solidFill>
                <a:latin typeface="Arial"/>
                <a:ea typeface="Arial"/>
                <a:cs typeface="Arial"/>
                <a:sym typeface="Arial"/>
              </a:rPr>
              <a:t>Schedule “Requests” </a:t>
            </a:r>
            <a:endParaRPr b="1" i="0" sz="4400"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FF0000"/>
                </a:solidFill>
                <a:latin typeface="Arial"/>
                <a:ea typeface="Arial"/>
                <a:cs typeface="Arial"/>
                <a:sym typeface="Arial"/>
              </a:rPr>
              <a:t>Due </a:t>
            </a:r>
            <a:r>
              <a:rPr b="1" i="0" lang="en-US" sz="4400" u="sng" cap="none" strike="noStrike">
                <a:solidFill>
                  <a:srgbClr val="FF0000"/>
                </a:solidFill>
                <a:latin typeface="Arial"/>
                <a:ea typeface="Arial"/>
                <a:cs typeface="Arial"/>
                <a:sym typeface="Arial"/>
              </a:rPr>
              <a:t> </a:t>
            </a:r>
            <a:endParaRPr b="0" i="0" sz="1400"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1" i="0" lang="en-US" sz="4400" u="sng" cap="none" strike="noStrike">
                <a:solidFill>
                  <a:srgbClr val="FF0000"/>
                </a:solidFill>
                <a:latin typeface="Arial"/>
                <a:ea typeface="Arial"/>
                <a:cs typeface="Arial"/>
                <a:sym typeface="Arial"/>
              </a:rPr>
              <a:t>December 16</a:t>
            </a:r>
            <a:r>
              <a:rPr b="1" baseline="30000" i="0" lang="en-US" sz="4400" u="sng" cap="none" strike="noStrike">
                <a:solidFill>
                  <a:srgbClr val="FF0000"/>
                </a:solidFill>
                <a:latin typeface="Arial"/>
                <a:ea typeface="Arial"/>
                <a:cs typeface="Arial"/>
                <a:sym typeface="Arial"/>
              </a:rPr>
              <a:t>th</a:t>
            </a:r>
            <a:r>
              <a:rPr b="1" i="0" lang="en-US" sz="4400" u="sng" cap="none" strike="noStrike">
                <a:solidFill>
                  <a:srgbClr val="FF0000"/>
                </a:solidFill>
                <a:latin typeface="Arial"/>
                <a:ea typeface="Arial"/>
                <a:cs typeface="Arial"/>
                <a:sym typeface="Arial"/>
              </a:rPr>
              <a:t> !!!</a:t>
            </a:r>
            <a:endParaRPr b="0" i="0" sz="1400"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3200" u="sng" cap="none" strike="noStrike">
                <a:solidFill>
                  <a:srgbClr val="FF0000"/>
                </a:solidFill>
                <a:latin typeface="Arial"/>
                <a:ea typeface="Arial"/>
                <a:cs typeface="Arial"/>
                <a:sym typeface="Arial"/>
              </a:rPr>
              <a:t>Submit to Guidance</a:t>
            </a:r>
            <a:endParaRPr b="0" i="0" sz="1400"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sng"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Guidance Office Contact Information:</a:t>
            </a:r>
            <a:endParaRPr b="0" i="0" sz="2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Arika Burck, School Counselor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US" sz="1800" u="sng" cap="none" strike="noStrike">
                <a:solidFill>
                  <a:schemeClr val="hlink"/>
                </a:solidFill>
                <a:latin typeface="Arial"/>
                <a:ea typeface="Arial"/>
                <a:cs typeface="Arial"/>
                <a:sym typeface="Arial"/>
                <a:hlinkClick r:id="rId3"/>
              </a:rPr>
              <a:t>aburck@batesville.k12.in.us</a:t>
            </a:r>
            <a:endParaRPr b="0" i="0" sz="18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Jen Steinkamp, School Counselor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US" sz="1800" u="sng" cap="none" strike="noStrike">
                <a:solidFill>
                  <a:schemeClr val="hlink"/>
                </a:solidFill>
                <a:latin typeface="Arial"/>
                <a:ea typeface="Arial"/>
                <a:cs typeface="Arial"/>
                <a:sym typeface="Arial"/>
                <a:hlinkClick r:id="rId4"/>
              </a:rPr>
              <a:t>jsteinkamp@batesville.k12.in.us</a:t>
            </a:r>
            <a:endParaRPr b="0" i="0" sz="18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Sammie Hardebeck, Ivy Tech K-14 Director</a:t>
            </a:r>
            <a:endParaRPr b="0" i="0" sz="18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US" sz="1800" u="sng" cap="none" strike="noStrike">
                <a:solidFill>
                  <a:schemeClr val="hlink"/>
                </a:solidFill>
                <a:latin typeface="Arial"/>
                <a:ea typeface="Arial"/>
                <a:cs typeface="Arial"/>
                <a:sym typeface="Arial"/>
                <a:hlinkClick r:id="rId5"/>
              </a:rPr>
              <a:t>shardebeck3@ivytech.</a:t>
            </a:r>
            <a:r>
              <a:rPr b="0" i="0" lang="en-US" sz="1800" u="sng" cap="none" strike="noStrike">
                <a:solidFill>
                  <a:schemeClr val="hlink"/>
                </a:solidFill>
                <a:latin typeface="Arial"/>
                <a:ea typeface="Arial"/>
                <a:cs typeface="Arial"/>
                <a:sym typeface="Arial"/>
                <a:hlinkClick r:id="rId6"/>
              </a:rPr>
              <a:t>edu</a:t>
            </a:r>
            <a:endParaRPr b="0" i="0" sz="18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9"/>
          <p:cNvSpPr txBox="1"/>
          <p:nvPr>
            <p:ph type="title"/>
          </p:nvPr>
        </p:nvSpPr>
        <p:spPr>
          <a:xfrm>
            <a:off x="1756880" y="-123290"/>
            <a:ext cx="7075419" cy="1166171"/>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2800"/>
              <a:buFont typeface="Calibri"/>
              <a:buNone/>
            </a:pPr>
            <a:r>
              <a:rPr lang="en-US"/>
              <a:t>BHS Graduate = Diploma+</a:t>
            </a:r>
            <a:br>
              <a:rPr lang="en-US"/>
            </a:br>
            <a:r>
              <a:rPr lang="en-US"/>
              <a:t>(Transcript &amp; Resume in 1)</a:t>
            </a:r>
            <a:endParaRPr/>
          </a:p>
        </p:txBody>
      </p:sp>
      <p:sp>
        <p:nvSpPr>
          <p:cNvPr id="94" name="Google Shape;94;p49"/>
          <p:cNvSpPr txBox="1"/>
          <p:nvPr>
            <p:ph idx="1" type="body"/>
          </p:nvPr>
        </p:nvSpPr>
        <p:spPr>
          <a:xfrm>
            <a:off x="133358" y="2809236"/>
            <a:ext cx="8887800" cy="13068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US" sz="2000"/>
              <a:t>Indiana Diploma w/Graduation Pathways</a:t>
            </a:r>
            <a:endParaRPr/>
          </a:p>
          <a:p>
            <a:pPr indent="-342900" lvl="0" marL="457200" rtl="0" algn="l">
              <a:lnSpc>
                <a:spcPct val="100000"/>
              </a:lnSpc>
              <a:spcBef>
                <a:spcPts val="0"/>
              </a:spcBef>
              <a:spcAft>
                <a:spcPts val="0"/>
              </a:spcAft>
              <a:buSzPts val="1800"/>
              <a:buChar char="●"/>
            </a:pPr>
            <a:r>
              <a:rPr lang="en-US" sz="2000"/>
              <a:t>Indiana Diploma w/Honors Seal &amp; Honors Plus Seal</a:t>
            </a:r>
            <a:endParaRPr/>
          </a:p>
          <a:p>
            <a:pPr indent="0" lvl="0" marL="114300" rtl="0" algn="ctr">
              <a:lnSpc>
                <a:spcPct val="100000"/>
              </a:lnSpc>
              <a:spcBef>
                <a:spcPts val="0"/>
              </a:spcBef>
              <a:spcAft>
                <a:spcPts val="0"/>
              </a:spcAft>
              <a:buSzPts val="1800"/>
              <a:buNone/>
            </a:pPr>
            <a:r>
              <a:rPr lang="en-US" sz="2000"/>
              <a:t>- Enrollment, Employment, Enlistment</a:t>
            </a:r>
            <a:endParaRPr/>
          </a:p>
        </p:txBody>
      </p:sp>
      <p:sp>
        <p:nvSpPr>
          <p:cNvPr id="95" name="Google Shape;95;p49"/>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96" name="Google Shape;96;p49"/>
          <p:cNvPicPr preferRelativeResize="0"/>
          <p:nvPr/>
        </p:nvPicPr>
        <p:blipFill rotWithShape="1">
          <a:blip r:embed="rId3">
            <a:alphaModFix/>
          </a:blip>
          <a:srcRect b="0" l="0" r="0" t="0"/>
          <a:stretch/>
        </p:blipFill>
        <p:spPr>
          <a:xfrm>
            <a:off x="434206" y="4116036"/>
            <a:ext cx="1425439" cy="1428109"/>
          </a:xfrm>
          <a:prstGeom prst="rect">
            <a:avLst/>
          </a:prstGeom>
          <a:noFill/>
          <a:ln>
            <a:noFill/>
          </a:ln>
        </p:spPr>
      </p:pic>
      <p:sp>
        <p:nvSpPr>
          <p:cNvPr id="97" name="Google Shape;97;p49"/>
          <p:cNvSpPr txBox="1"/>
          <p:nvPr/>
        </p:nvSpPr>
        <p:spPr>
          <a:xfrm>
            <a:off x="1859645" y="4481343"/>
            <a:ext cx="5279700" cy="181584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Arial"/>
              <a:buChar char="-"/>
            </a:pPr>
            <a:r>
              <a:rPr b="1" i="0" lang="en-US" sz="1600" u="none" cap="none" strike="noStrike">
                <a:solidFill>
                  <a:srgbClr val="1759C8"/>
                </a:solidFill>
                <a:latin typeface="Arial"/>
                <a:ea typeface="Arial"/>
                <a:cs typeface="Arial"/>
                <a:sym typeface="Arial"/>
              </a:rPr>
              <a:t>Indiana College Core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1" i="0" lang="en-US" sz="1600" u="none" cap="none" strike="noStrike">
                <a:solidFill>
                  <a:srgbClr val="1759C8"/>
                </a:solidFill>
                <a:latin typeface="Arial"/>
                <a:ea typeface="Arial"/>
                <a:cs typeface="Arial"/>
                <a:sym typeface="Arial"/>
              </a:rPr>
              <a:t>Associates Degree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1" i="0" lang="en-US" sz="1600" u="none" cap="none" strike="noStrike">
                <a:solidFill>
                  <a:srgbClr val="1759C8"/>
                </a:solidFill>
                <a:latin typeface="Arial"/>
                <a:ea typeface="Arial"/>
                <a:cs typeface="Arial"/>
                <a:sym typeface="Arial"/>
              </a:rPr>
              <a:t>Work Based Learning Credential</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1" i="0" lang="en-US" sz="1600" u="none" cap="none" strike="noStrike">
                <a:solidFill>
                  <a:srgbClr val="1759C8"/>
                </a:solidFill>
                <a:latin typeface="Arial"/>
                <a:ea typeface="Arial"/>
                <a:cs typeface="Arial"/>
                <a:sym typeface="Arial"/>
              </a:rPr>
              <a:t>Career Center Certification</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1" i="0" lang="en-US" sz="1600" u="none" cap="none" strike="noStrike">
                <a:solidFill>
                  <a:srgbClr val="1759C8"/>
                </a:solidFill>
                <a:latin typeface="Arial"/>
                <a:ea typeface="Arial"/>
                <a:cs typeface="Arial"/>
                <a:sym typeface="Arial"/>
              </a:rPr>
              <a:t>PLTW Certification</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1" i="0" lang="en-US" sz="1600" u="none" cap="none" strike="noStrike">
                <a:solidFill>
                  <a:srgbClr val="1759C8"/>
                </a:solidFill>
                <a:latin typeface="Arial"/>
                <a:ea typeface="Arial"/>
                <a:cs typeface="Arial"/>
                <a:sym typeface="Arial"/>
              </a:rPr>
              <a:t>Business Administration Certificate</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1" i="0" lang="en-US" sz="1600" u="none" cap="none" strike="noStrike">
                <a:solidFill>
                  <a:srgbClr val="1759C8"/>
                </a:solidFill>
                <a:latin typeface="Arial"/>
                <a:ea typeface="Arial"/>
                <a:cs typeface="Arial"/>
                <a:sym typeface="Arial"/>
              </a:rPr>
              <a:t>Other Employability Certifications</a:t>
            </a:r>
            <a:endParaRPr b="0" i="0" sz="1600" u="none" cap="none" strike="noStrike">
              <a:solidFill>
                <a:srgbClr val="000000"/>
              </a:solidFill>
              <a:latin typeface="Arial"/>
              <a:ea typeface="Arial"/>
              <a:cs typeface="Arial"/>
              <a:sym typeface="Arial"/>
            </a:endParaRPr>
          </a:p>
        </p:txBody>
      </p:sp>
      <p:pic>
        <p:nvPicPr>
          <p:cNvPr id="98" name="Google Shape;98;p49"/>
          <p:cNvPicPr preferRelativeResize="0"/>
          <p:nvPr/>
        </p:nvPicPr>
        <p:blipFill rotWithShape="1">
          <a:blip r:embed="rId4">
            <a:alphaModFix/>
          </a:blip>
          <a:srcRect b="0" l="0" r="0" t="0"/>
          <a:stretch/>
        </p:blipFill>
        <p:spPr>
          <a:xfrm>
            <a:off x="4758278" y="1142931"/>
            <a:ext cx="2675632" cy="18814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3a7fedcbeb4_0_1"/>
          <p:cNvSpPr txBox="1"/>
          <p:nvPr>
            <p:ph idx="12" type="sldNum"/>
          </p:nvPr>
        </p:nvSpPr>
        <p:spPr>
          <a:xfrm>
            <a:off x="8472458" y="6217623"/>
            <a:ext cx="548700" cy="52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pic>
        <p:nvPicPr>
          <p:cNvPr id="105" name="Google Shape;105;g3a7fedcbeb4_0_1"/>
          <p:cNvPicPr preferRelativeResize="0"/>
          <p:nvPr/>
        </p:nvPicPr>
        <p:blipFill>
          <a:blip r:embed="rId3">
            <a:alphaModFix/>
          </a:blip>
          <a:stretch>
            <a:fillRect/>
          </a:stretch>
        </p:blipFill>
        <p:spPr>
          <a:xfrm>
            <a:off x="152400" y="-209975"/>
            <a:ext cx="9351900" cy="7013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5"/>
          <p:cNvSpPr txBox="1"/>
          <p:nvPr>
            <p:ph type="title"/>
          </p:nvPr>
        </p:nvSpPr>
        <p:spPr>
          <a:xfrm>
            <a:off x="1590260" y="90489"/>
            <a:ext cx="7096540" cy="1312515"/>
          </a:xfrm>
          <a:prstGeom prst="rect">
            <a:avLst/>
          </a:prstGeom>
          <a:noFill/>
          <a:ln>
            <a:noFill/>
          </a:ln>
        </p:spPr>
        <p:txBody>
          <a:bodyPr anchorCtr="0" anchor="ctr" bIns="50800" lIns="50800" spcFirstLastPara="1" rIns="91425" wrap="square" tIns="50800">
            <a:noAutofit/>
          </a:bodyPr>
          <a:lstStyle/>
          <a:p>
            <a:pPr indent="0" lvl="0" marL="0" rtl="0" algn="ctr">
              <a:lnSpc>
                <a:spcPct val="100000"/>
              </a:lnSpc>
              <a:spcBef>
                <a:spcPts val="0"/>
              </a:spcBef>
              <a:spcAft>
                <a:spcPts val="0"/>
              </a:spcAft>
              <a:buSzPts val="1400"/>
              <a:buNone/>
            </a:pPr>
            <a:r>
              <a:rPr lang="en-US">
                <a:latin typeface="Century Schoolbook"/>
                <a:ea typeface="Century Schoolbook"/>
                <a:cs typeface="Century Schoolbook"/>
                <a:sym typeface="Century Schoolbook"/>
              </a:rPr>
              <a:t>Graduation Pathways</a:t>
            </a:r>
            <a:endParaRPr>
              <a:latin typeface="Century Schoolbook"/>
              <a:ea typeface="Century Schoolbook"/>
              <a:cs typeface="Century Schoolbook"/>
              <a:sym typeface="Century Schoolbook"/>
            </a:endParaRPr>
          </a:p>
        </p:txBody>
      </p:sp>
      <p:sp>
        <p:nvSpPr>
          <p:cNvPr id="111" name="Google Shape;111;p5"/>
          <p:cNvSpPr txBox="1"/>
          <p:nvPr>
            <p:ph idx="1" type="body"/>
          </p:nvPr>
        </p:nvSpPr>
        <p:spPr>
          <a:xfrm>
            <a:off x="88925" y="1989600"/>
            <a:ext cx="8598000" cy="4437300"/>
          </a:xfrm>
          <a:prstGeom prst="rect">
            <a:avLst/>
          </a:prstGeom>
          <a:noFill/>
          <a:ln>
            <a:noFill/>
          </a:ln>
        </p:spPr>
        <p:txBody>
          <a:bodyPr anchorCtr="0" anchor="t" bIns="50800" lIns="50800" spcFirstLastPara="1" rIns="91425" wrap="square" tIns="50800">
            <a:noAutofit/>
          </a:bodyPr>
          <a:lstStyle/>
          <a:p>
            <a:pPr indent="-342900" lvl="0" marL="457200" rtl="0" algn="l">
              <a:lnSpc>
                <a:spcPct val="100000"/>
              </a:lnSpc>
              <a:spcBef>
                <a:spcPts val="800"/>
              </a:spcBef>
              <a:spcAft>
                <a:spcPts val="0"/>
              </a:spcAft>
              <a:buSzPts val="1800"/>
              <a:buChar char="•"/>
            </a:pPr>
            <a:r>
              <a:rPr lang="en-US" sz="2800" u="sng"/>
              <a:t>Box 1 </a:t>
            </a:r>
            <a:r>
              <a:rPr lang="en-US" sz="2800"/>
              <a:t>– Complete the Indiana Diploma Requirements</a:t>
            </a:r>
            <a:endParaRPr/>
          </a:p>
          <a:p>
            <a:pPr indent="0" lvl="0" marL="114300" rtl="0" algn="l">
              <a:lnSpc>
                <a:spcPct val="100000"/>
              </a:lnSpc>
              <a:spcBef>
                <a:spcPts val="800"/>
              </a:spcBef>
              <a:spcAft>
                <a:spcPts val="0"/>
              </a:spcAft>
              <a:buSzPts val="1800"/>
              <a:buNone/>
            </a:pPr>
            <a:r>
              <a:t/>
            </a:r>
            <a:endParaRPr sz="2800"/>
          </a:p>
          <a:p>
            <a:pPr indent="-342900" lvl="0" marL="457200" rtl="0" algn="l">
              <a:lnSpc>
                <a:spcPct val="100000"/>
              </a:lnSpc>
              <a:spcBef>
                <a:spcPts val="800"/>
              </a:spcBef>
              <a:spcAft>
                <a:spcPts val="0"/>
              </a:spcAft>
              <a:buSzPts val="1800"/>
              <a:buChar char="•"/>
            </a:pPr>
            <a:r>
              <a:rPr lang="en-US" sz="2800" u="sng"/>
              <a:t>Box 2 </a:t>
            </a:r>
            <a:r>
              <a:rPr lang="en-US" sz="2800"/>
              <a:t>– Complete a full year of Work Based Learning</a:t>
            </a:r>
            <a:endParaRPr sz="2800"/>
          </a:p>
          <a:p>
            <a:pPr indent="0" lvl="0" marL="457200" rtl="0" algn="l">
              <a:lnSpc>
                <a:spcPct val="100000"/>
              </a:lnSpc>
              <a:spcBef>
                <a:spcPts val="800"/>
              </a:spcBef>
              <a:spcAft>
                <a:spcPts val="0"/>
              </a:spcAft>
              <a:buSzPts val="1800"/>
              <a:buNone/>
            </a:pPr>
            <a:r>
              <a:t/>
            </a:r>
            <a:endParaRPr sz="2800"/>
          </a:p>
          <a:p>
            <a:pPr indent="-342900" lvl="0" marL="457200" rtl="0" algn="l">
              <a:lnSpc>
                <a:spcPct val="100000"/>
              </a:lnSpc>
              <a:spcBef>
                <a:spcPts val="800"/>
              </a:spcBef>
              <a:spcAft>
                <a:spcPts val="0"/>
              </a:spcAft>
              <a:buSzPts val="1800"/>
              <a:buChar char="•"/>
            </a:pPr>
            <a:r>
              <a:rPr lang="en-US" sz="2800" u="sng"/>
              <a:t>Box 3 </a:t>
            </a:r>
            <a:r>
              <a:rPr lang="en-US" sz="2800"/>
              <a:t>– ACT/SAT, Dual Credits, CTE Concentration</a:t>
            </a:r>
            <a:endParaRPr/>
          </a:p>
        </p:txBody>
      </p:sp>
      <p:sp>
        <p:nvSpPr>
          <p:cNvPr id="112" name="Google Shape;112;p5"/>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3a7fedcbeb4_0_9"/>
          <p:cNvSpPr txBox="1"/>
          <p:nvPr>
            <p:ph type="title"/>
          </p:nvPr>
        </p:nvSpPr>
        <p:spPr>
          <a:xfrm>
            <a:off x="2468875" y="0"/>
            <a:ext cx="6352800" cy="1920300"/>
          </a:xfrm>
          <a:prstGeom prst="rect">
            <a:avLst/>
          </a:prstGeom>
        </p:spPr>
        <p:txBody>
          <a:bodyPr anchorCtr="0" anchor="ctr" bIns="50800" lIns="50800" spcFirstLastPara="1" rIns="91425" wrap="square" tIns="50800">
            <a:noAutofit/>
          </a:bodyPr>
          <a:lstStyle/>
          <a:p>
            <a:pPr indent="0" lvl="0" marL="0" rtl="0" algn="ctr">
              <a:spcBef>
                <a:spcPts val="0"/>
              </a:spcBef>
              <a:spcAft>
                <a:spcPts val="0"/>
              </a:spcAft>
              <a:buNone/>
            </a:pPr>
            <a:r>
              <a:rPr lang="en-US"/>
              <a:t>New Diploma/Graduation Requirements: </a:t>
            </a:r>
            <a:endParaRPr/>
          </a:p>
          <a:p>
            <a:pPr indent="0" lvl="0" marL="0" rtl="0" algn="ctr">
              <a:spcBef>
                <a:spcPts val="0"/>
              </a:spcBef>
              <a:spcAft>
                <a:spcPts val="0"/>
              </a:spcAft>
              <a:buNone/>
            </a:pPr>
            <a:r>
              <a:rPr lang="en-US"/>
              <a:t>Four - 1 credit courses</a:t>
            </a:r>
            <a:endParaRPr/>
          </a:p>
        </p:txBody>
      </p:sp>
      <p:sp>
        <p:nvSpPr>
          <p:cNvPr id="119" name="Google Shape;119;g3a7fedcbeb4_0_9"/>
          <p:cNvSpPr txBox="1"/>
          <p:nvPr>
            <p:ph idx="1" type="body"/>
          </p:nvPr>
        </p:nvSpPr>
        <p:spPr>
          <a:xfrm>
            <a:off x="457200" y="1600200"/>
            <a:ext cx="8229600" cy="5257800"/>
          </a:xfrm>
          <a:prstGeom prst="rect">
            <a:avLst/>
          </a:prstGeom>
        </p:spPr>
        <p:txBody>
          <a:bodyPr anchorCtr="0" anchor="t" bIns="50800" lIns="50800" spcFirstLastPara="1" rIns="91425" wrap="square" tIns="50800">
            <a:noAutofit/>
          </a:bodyPr>
          <a:lstStyle/>
          <a:p>
            <a:pPr indent="0" lvl="0" marL="0" rtl="0" algn="l">
              <a:spcBef>
                <a:spcPts val="800"/>
              </a:spcBef>
              <a:spcAft>
                <a:spcPts val="0"/>
              </a:spcAft>
              <a:buNone/>
            </a:pPr>
            <a:r>
              <a:t/>
            </a:r>
            <a:endParaRPr/>
          </a:p>
          <a:p>
            <a:pPr indent="-406400" lvl="0" marL="457200" rtl="0" algn="l">
              <a:spcBef>
                <a:spcPts val="800"/>
              </a:spcBef>
              <a:spcAft>
                <a:spcPts val="0"/>
              </a:spcAft>
              <a:buSzPts val="2800"/>
              <a:buChar char="●"/>
            </a:pPr>
            <a:r>
              <a:rPr lang="en-US" sz="2800"/>
              <a:t>Computing Foundations for a Digital Age (CS Credit)</a:t>
            </a:r>
            <a:endParaRPr sz="2800"/>
          </a:p>
          <a:p>
            <a:pPr indent="0" lvl="0" marL="457200" rtl="0" algn="l">
              <a:spcBef>
                <a:spcPts val="800"/>
              </a:spcBef>
              <a:spcAft>
                <a:spcPts val="0"/>
              </a:spcAft>
              <a:buNone/>
            </a:pPr>
            <a:r>
              <a:rPr i="1" lang="en-US" sz="2500"/>
              <a:t>(SRT Junior Year) </a:t>
            </a:r>
            <a:endParaRPr i="1" sz="2500"/>
          </a:p>
          <a:p>
            <a:pPr indent="-406400" lvl="0" marL="457200" rtl="0" algn="l">
              <a:spcBef>
                <a:spcPts val="800"/>
              </a:spcBef>
              <a:spcAft>
                <a:spcPts val="0"/>
              </a:spcAft>
              <a:buSzPts val="2800"/>
              <a:buFont typeface="Calibri"/>
              <a:buChar char="●"/>
            </a:pPr>
            <a:r>
              <a:rPr lang="en-US" sz="2800"/>
              <a:t>Communications Focused Credit</a:t>
            </a:r>
            <a:endParaRPr sz="2800"/>
          </a:p>
          <a:p>
            <a:pPr indent="0" lvl="0" marL="0" rtl="0" algn="l">
              <a:spcBef>
                <a:spcPts val="800"/>
              </a:spcBef>
              <a:spcAft>
                <a:spcPts val="0"/>
              </a:spcAft>
              <a:buNone/>
            </a:pPr>
            <a:r>
              <a:rPr lang="en-US" sz="2800"/>
              <a:t>   </a:t>
            </a:r>
            <a:r>
              <a:rPr i="1" lang="en-US" sz="2800"/>
              <a:t>  </a:t>
            </a:r>
            <a:r>
              <a:rPr i="1" lang="en-US" sz="2400"/>
              <a:t>(WBL: English 12, Yearbook, COMM 101, COMM 102)</a:t>
            </a:r>
            <a:endParaRPr i="1" sz="2400"/>
          </a:p>
          <a:p>
            <a:pPr indent="-406400" lvl="0" marL="457200" rtl="0" algn="l">
              <a:spcBef>
                <a:spcPts val="800"/>
              </a:spcBef>
              <a:spcAft>
                <a:spcPts val="0"/>
              </a:spcAft>
              <a:buSzPts val="2800"/>
              <a:buFont typeface="Calibri"/>
              <a:buChar char="●"/>
            </a:pPr>
            <a:r>
              <a:rPr lang="en-US" sz="2800"/>
              <a:t>Personal </a:t>
            </a:r>
            <a:r>
              <a:rPr lang="en-US" sz="2800"/>
              <a:t>Financial</a:t>
            </a:r>
            <a:r>
              <a:rPr lang="en-US" sz="2800"/>
              <a:t> Responsibility </a:t>
            </a:r>
            <a:endParaRPr sz="2800"/>
          </a:p>
          <a:p>
            <a:pPr indent="0" lvl="0" marL="0" rtl="0" algn="l">
              <a:spcBef>
                <a:spcPts val="800"/>
              </a:spcBef>
              <a:spcAft>
                <a:spcPts val="0"/>
              </a:spcAft>
              <a:buNone/>
            </a:pPr>
            <a:r>
              <a:rPr lang="en-US" sz="2800"/>
              <a:t>    </a:t>
            </a:r>
            <a:r>
              <a:rPr lang="en-US" sz="2400"/>
              <a:t> </a:t>
            </a:r>
            <a:r>
              <a:rPr i="1" lang="en-US" sz="2400"/>
              <a:t>(Senior Year with Economics)</a:t>
            </a:r>
            <a:endParaRPr i="1" sz="2400"/>
          </a:p>
          <a:p>
            <a:pPr indent="-406400" lvl="0" marL="457200" rtl="0" algn="l">
              <a:spcBef>
                <a:spcPts val="800"/>
              </a:spcBef>
              <a:spcAft>
                <a:spcPts val="0"/>
              </a:spcAft>
              <a:buSzPts val="2800"/>
              <a:buFont typeface="Calibri"/>
              <a:buChar char="●"/>
            </a:pPr>
            <a:r>
              <a:rPr lang="en-US" sz="2800"/>
              <a:t>Preparing for College &amp; Careers</a:t>
            </a:r>
            <a:endParaRPr sz="2800"/>
          </a:p>
          <a:p>
            <a:pPr indent="0" lvl="0" marL="0" rtl="0" algn="l">
              <a:spcBef>
                <a:spcPts val="800"/>
              </a:spcBef>
              <a:spcAft>
                <a:spcPts val="0"/>
              </a:spcAft>
              <a:buNone/>
            </a:pPr>
            <a:r>
              <a:rPr lang="en-US" sz="2800"/>
              <a:t>      </a:t>
            </a:r>
            <a:r>
              <a:rPr i="1" lang="en-US" sz="2500"/>
              <a:t>(Freshman Seminar, first semester)</a:t>
            </a:r>
            <a:endParaRPr i="1" sz="2500"/>
          </a:p>
        </p:txBody>
      </p:sp>
      <p:sp>
        <p:nvSpPr>
          <p:cNvPr id="120" name="Google Shape;120;g3a7fedcbeb4_0_9"/>
          <p:cNvSpPr txBox="1"/>
          <p:nvPr>
            <p:ph idx="12" type="sldNum"/>
          </p:nvPr>
        </p:nvSpPr>
        <p:spPr>
          <a:xfrm>
            <a:off x="7485065" y="6399213"/>
            <a:ext cx="268200" cy="279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1"/>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descr="A poster of a job application&#10;&#10;AI-generated content may be incorrect." id="126" name="Google Shape;126;p41"/>
          <p:cNvPicPr preferRelativeResize="0"/>
          <p:nvPr/>
        </p:nvPicPr>
        <p:blipFill rotWithShape="1">
          <a:blip r:embed="rId3">
            <a:alphaModFix/>
          </a:blip>
          <a:srcRect b="0" l="0" r="0" t="0"/>
          <a:stretch/>
        </p:blipFill>
        <p:spPr>
          <a:xfrm>
            <a:off x="122841" y="0"/>
            <a:ext cx="7172903"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2"/>
          <p:cNvSpPr txBox="1"/>
          <p:nvPr>
            <p:ph idx="12" type="sldNum"/>
          </p:nvPr>
        </p:nvSpPr>
        <p:spPr>
          <a:xfrm>
            <a:off x="7485065" y="6399213"/>
            <a:ext cx="268287" cy="279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descr="A form with text and a blue circle&#10;&#10;AI-generated content may be incorrect." id="132" name="Google Shape;132;p42"/>
          <p:cNvPicPr preferRelativeResize="0"/>
          <p:nvPr/>
        </p:nvPicPr>
        <p:blipFill rotWithShape="1">
          <a:blip r:embed="rId3">
            <a:alphaModFix/>
          </a:blip>
          <a:srcRect b="0" l="0" r="0" t="0"/>
          <a:stretch/>
        </p:blipFill>
        <p:spPr>
          <a:xfrm>
            <a:off x="272375" y="1"/>
            <a:ext cx="6828816"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tle &amp; Bullets">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Samantha Hardebeck</dc:creator>
</cp:coreProperties>
</file>